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notesSlides/notesSlide6.xml" ContentType="application/vnd.openxmlformats-officedocument.presentationml.notesSlide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notesSlides/notesSlide7.xml" ContentType="application/vnd.openxmlformats-officedocument.presentationml.notesSlide+xml"/>
  <Override PartName="/ppt/ink/ink1.xml" ContentType="application/inkml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notesSlides/notesSlide8.xml" ContentType="application/vnd.openxmlformats-officedocument.presentationml.notesSlide+xml"/>
  <Override PartName="/ppt/ink/ink2.xml" ContentType="application/inkml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notesSlides/notesSlide9.xml" ContentType="application/vnd.openxmlformats-officedocument.presentationml.notesSlide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notesSlides/notesSlide10.xml" ContentType="application/vnd.openxmlformats-officedocument.presentationml.notesSlide+xml"/>
  <Override PartName="/ppt/ink/ink3.xml" ContentType="application/inkml+xml"/>
  <Override PartName="/ppt/ink/ink4.xml" ContentType="application/inkml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notesSlides/notesSlide11.xml" ContentType="application/vnd.openxmlformats-officedocument.presentationml.notesSlide+xml"/>
  <Override PartName="/ppt/ink/ink5.xml" ContentType="application/inkml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0.xml" ContentType="application/vnd.openxmlformats-officedocument.presentationml.tags+xml"/>
  <Override PartName="/ppt/notesSlides/notesSlide12.xml" ContentType="application/vnd.openxmlformats-officedocument.presentationml.notesSlide+xml"/>
  <Override PartName="/ppt/ink/ink6.xml" ContentType="application/inkml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notesSlides/notesSlide13.xml" ContentType="application/vnd.openxmlformats-officedocument.presentationml.notesSlide+xml"/>
  <Override PartName="/ppt/ink/ink7.xml" ContentType="application/inkml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notesSlides/notesSlide14.xml" ContentType="application/vnd.openxmlformats-officedocument.presentationml.notesSlide+xml"/>
  <Override PartName="/ppt/ink/ink8.xml" ContentType="application/inkml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notesSlides/notesSlide15.xml" ContentType="application/vnd.openxmlformats-officedocument.presentationml.notesSlide+xml"/>
  <Override PartName="/ppt/ink/ink9.xml" ContentType="application/inkml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notesSlides/notesSlide16.xml" ContentType="application/vnd.openxmlformats-officedocument.presentationml.notesSlide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notesSlides/notesSlide17.xml" ContentType="application/vnd.openxmlformats-officedocument.presentationml.notesSlide+xml"/>
  <Override PartName="/ppt/ink/ink10.xml" ContentType="application/inkml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tags/tag163.xml" ContentType="application/vnd.openxmlformats-officedocument.presentationml.tags+xml"/>
  <Override PartName="/ppt/tags/tag164.xml" ContentType="application/vnd.openxmlformats-officedocument.presentationml.tags+xml"/>
  <Override PartName="/ppt/tags/tag165.xml" ContentType="application/vnd.openxmlformats-officedocument.presentationml.tags+xml"/>
  <Override PartName="/ppt/tags/tag166.xml" ContentType="application/vnd.openxmlformats-officedocument.presentationml.tags+xml"/>
  <Override PartName="/ppt/tags/tag167.xml" ContentType="application/vnd.openxmlformats-officedocument.presentationml.tags+xml"/>
  <Override PartName="/ppt/tags/tag168.xml" ContentType="application/vnd.openxmlformats-officedocument.presentationml.tags+xml"/>
  <Override PartName="/ppt/tags/tag169.xml" ContentType="application/vnd.openxmlformats-officedocument.presentationml.tags+xml"/>
  <Override PartName="/ppt/tags/tag170.xml" ContentType="application/vnd.openxmlformats-officedocument.presentationml.tags+xml"/>
  <Override PartName="/ppt/tags/tag171.xml" ContentType="application/vnd.openxmlformats-officedocument.presentationml.tags+xml"/>
  <Override PartName="/ppt/tags/tag172.xml" ContentType="application/vnd.openxmlformats-officedocument.presentationml.tags+xml"/>
  <Override PartName="/ppt/tags/tag173.xml" ContentType="application/vnd.openxmlformats-officedocument.presentationml.tags+xml"/>
  <Override PartName="/ppt/notesSlides/notesSlide18.xml" ContentType="application/vnd.openxmlformats-officedocument.presentationml.notesSlide+xml"/>
  <Override PartName="/ppt/ink/ink11.xml" ContentType="application/inkml+xml"/>
  <Override PartName="/ppt/ink/ink12.xml" ContentType="application/inkml+xml"/>
  <Override PartName="/ppt/ink/ink13.xml" ContentType="application/inkml+xml"/>
  <Override PartName="/ppt/tags/tag174.xml" ContentType="application/vnd.openxmlformats-officedocument.presentationml.tags+xml"/>
  <Override PartName="/ppt/tags/tag175.xml" ContentType="application/vnd.openxmlformats-officedocument.presentationml.tags+xml"/>
  <Override PartName="/ppt/tags/tag176.xml" ContentType="application/vnd.openxmlformats-officedocument.presentationml.tags+xml"/>
  <Override PartName="/ppt/notesSlides/notesSlide19.xml" ContentType="application/vnd.openxmlformats-officedocument.presentationml.notesSlide+xml"/>
  <Override PartName="/ppt/tags/tag177.xml" ContentType="application/vnd.openxmlformats-officedocument.presentationml.tags+xml"/>
  <Override PartName="/ppt/tags/tag178.xml" ContentType="application/vnd.openxmlformats-officedocument.presentationml.tags+xml"/>
  <Override PartName="/ppt/tags/tag179.xml" ContentType="application/vnd.openxmlformats-officedocument.presentationml.tags+xml"/>
  <Override PartName="/ppt/notesSlides/notesSlide20.xml" ContentType="application/vnd.openxmlformats-officedocument.presentationml.notesSlide+xml"/>
  <Override PartName="/ppt/ink/ink14.xml" ContentType="application/inkml+xml"/>
  <Override PartName="/ppt/tags/tag180.xml" ContentType="application/vnd.openxmlformats-officedocument.presentationml.tags+xml"/>
  <Override PartName="/ppt/tags/tag181.xml" ContentType="application/vnd.openxmlformats-officedocument.presentationml.tags+xml"/>
  <Override PartName="/ppt/tags/tag182.xml" ContentType="application/vnd.openxmlformats-officedocument.presentationml.tags+xml"/>
  <Override PartName="/ppt/notesSlides/notesSlide21.xml" ContentType="application/vnd.openxmlformats-officedocument.presentationml.notesSlide+xml"/>
  <Override PartName="/ppt/ink/ink15.xml" ContentType="application/inkml+xml"/>
  <Override PartName="/ppt/tags/tag183.xml" ContentType="application/vnd.openxmlformats-officedocument.presentationml.tags+xml"/>
  <Override PartName="/ppt/tags/tag184.xml" ContentType="application/vnd.openxmlformats-officedocument.presentationml.tags+xml"/>
  <Override PartName="/ppt/tags/tag185.xml" ContentType="application/vnd.openxmlformats-officedocument.presentationml.tags+xml"/>
  <Override PartName="/ppt/tags/tag186.xml" ContentType="application/vnd.openxmlformats-officedocument.presentationml.tags+xml"/>
  <Override PartName="/ppt/tags/tag187.xml" ContentType="application/vnd.openxmlformats-officedocument.presentationml.tags+xml"/>
  <Override PartName="/ppt/tags/tag188.xml" ContentType="application/vnd.openxmlformats-officedocument.presentationml.tags+xml"/>
  <Override PartName="/ppt/tags/tag189.xml" ContentType="application/vnd.openxmlformats-officedocument.presentationml.tags+xml"/>
  <Override PartName="/ppt/tags/tag190.xml" ContentType="application/vnd.openxmlformats-officedocument.presentationml.tags+xml"/>
  <Override PartName="/ppt/tags/tag191.xml" ContentType="application/vnd.openxmlformats-officedocument.presentationml.tags+xml"/>
  <Override PartName="/ppt/tags/tag192.xml" ContentType="application/vnd.openxmlformats-officedocument.presentationml.tags+xml"/>
  <Override PartName="/ppt/tags/tag193.xml" ContentType="application/vnd.openxmlformats-officedocument.presentationml.tags+xml"/>
  <Override PartName="/ppt/tags/tag194.xml" ContentType="application/vnd.openxmlformats-officedocument.presentationml.tags+xml"/>
  <Override PartName="/ppt/tags/tag195.xml" ContentType="application/vnd.openxmlformats-officedocument.presentationml.tags+xml"/>
  <Override PartName="/ppt/tags/tag196.xml" ContentType="application/vnd.openxmlformats-officedocument.presentationml.tags+xml"/>
  <Override PartName="/ppt/tags/tag197.xml" ContentType="application/vnd.openxmlformats-officedocument.presentationml.tags+xml"/>
  <Override PartName="/ppt/tags/tag198.xml" ContentType="application/vnd.openxmlformats-officedocument.presentationml.tags+xml"/>
  <Override PartName="/ppt/tags/tag199.xml" ContentType="application/vnd.openxmlformats-officedocument.presentationml.tags+xml"/>
  <Override PartName="/ppt/tags/tag200.xml" ContentType="application/vnd.openxmlformats-officedocument.presentationml.tags+xml"/>
  <Override PartName="/ppt/tags/tag201.xml" ContentType="application/vnd.openxmlformats-officedocument.presentationml.tags+xml"/>
  <Override PartName="/ppt/tags/tag202.xml" ContentType="application/vnd.openxmlformats-officedocument.presentationml.tags+xml"/>
  <Override PartName="/ppt/tags/tag203.xml" ContentType="application/vnd.openxmlformats-officedocument.presentationml.tags+xml"/>
  <Override PartName="/ppt/tags/tag204.xml" ContentType="application/vnd.openxmlformats-officedocument.presentationml.tags+xml"/>
  <Override PartName="/ppt/tags/tag205.xml" ContentType="application/vnd.openxmlformats-officedocument.presentationml.tags+xml"/>
  <Override PartName="/ppt/tags/tag206.xml" ContentType="application/vnd.openxmlformats-officedocument.presentationml.tags+xml"/>
  <Override PartName="/ppt/tags/tag207.xml" ContentType="application/vnd.openxmlformats-officedocument.presentationml.tags+xml"/>
  <Override PartName="/ppt/tags/tag208.xml" ContentType="application/vnd.openxmlformats-officedocument.presentationml.tags+xml"/>
  <Override PartName="/ppt/tags/tag209.xml" ContentType="application/vnd.openxmlformats-officedocument.presentationml.tags+xml"/>
  <Override PartName="/ppt/tags/tag210.xml" ContentType="application/vnd.openxmlformats-officedocument.presentationml.tags+xml"/>
  <Override PartName="/ppt/notesSlides/notesSlide22.xml" ContentType="application/vnd.openxmlformats-officedocument.presentationml.notesSlide+xml"/>
  <Override PartName="/ppt/ink/ink16.xml" ContentType="application/inkml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0"/>
  </p:notesMasterIdLst>
  <p:sldIdLst>
    <p:sldId id="256" r:id="rId2"/>
    <p:sldId id="258" r:id="rId3"/>
    <p:sldId id="257" r:id="rId4"/>
    <p:sldId id="260" r:id="rId5"/>
    <p:sldId id="259" r:id="rId6"/>
    <p:sldId id="328" r:id="rId7"/>
    <p:sldId id="327" r:id="rId8"/>
    <p:sldId id="318" r:id="rId9"/>
    <p:sldId id="323" r:id="rId10"/>
    <p:sldId id="319" r:id="rId11"/>
    <p:sldId id="324" r:id="rId12"/>
    <p:sldId id="333" r:id="rId13"/>
    <p:sldId id="329" r:id="rId14"/>
    <p:sldId id="330" r:id="rId15"/>
    <p:sldId id="262" r:id="rId16"/>
    <p:sldId id="332" r:id="rId17"/>
    <p:sldId id="340" r:id="rId18"/>
    <p:sldId id="336" r:id="rId19"/>
    <p:sldId id="261" r:id="rId20"/>
    <p:sldId id="334" r:id="rId21"/>
    <p:sldId id="335" r:id="rId22"/>
    <p:sldId id="337" r:id="rId23"/>
    <p:sldId id="274" r:id="rId24"/>
    <p:sldId id="275" r:id="rId25"/>
    <p:sldId id="277" r:id="rId26"/>
    <p:sldId id="278" r:id="rId27"/>
    <p:sldId id="309" r:id="rId28"/>
    <p:sldId id="282" r:id="rId29"/>
    <p:sldId id="338" r:id="rId30"/>
    <p:sldId id="283" r:id="rId31"/>
    <p:sldId id="284" r:id="rId32"/>
    <p:sldId id="311" r:id="rId33"/>
    <p:sldId id="287" r:id="rId34"/>
    <p:sldId id="289" r:id="rId35"/>
    <p:sldId id="290" r:id="rId36"/>
    <p:sldId id="292" r:id="rId37"/>
    <p:sldId id="608" r:id="rId38"/>
    <p:sldId id="594" r:id="rId39"/>
    <p:sldId id="528" r:id="rId40"/>
    <p:sldId id="595" r:id="rId41"/>
    <p:sldId id="596" r:id="rId42"/>
    <p:sldId id="598" r:id="rId43"/>
    <p:sldId id="597" r:id="rId44"/>
    <p:sldId id="599" r:id="rId45"/>
    <p:sldId id="607" r:id="rId46"/>
    <p:sldId id="339" r:id="rId47"/>
    <p:sldId id="345" r:id="rId48"/>
    <p:sldId id="609" r:id="rId49"/>
    <p:sldId id="341" r:id="rId50"/>
    <p:sldId id="285" r:id="rId51"/>
    <p:sldId id="343" r:id="rId52"/>
    <p:sldId id="288" r:id="rId53"/>
    <p:sldId id="344" r:id="rId54"/>
    <p:sldId id="298" r:id="rId55"/>
    <p:sldId id="301" r:id="rId56"/>
    <p:sldId id="302" r:id="rId57"/>
    <p:sldId id="303" r:id="rId58"/>
    <p:sldId id="304" r:id="rId5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7" autoAdjust="0"/>
    <p:restoredTop sz="94660"/>
  </p:normalViewPr>
  <p:slideViewPr>
    <p:cSldViewPr snapToGrid="0">
      <p:cViewPr varScale="1">
        <p:scale>
          <a:sx n="85" d="100"/>
          <a:sy n="85" d="100"/>
        </p:scale>
        <p:origin x="595" y="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5" Type="http://schemas.openxmlformats.org/officeDocument/2006/relationships/slide" Target="slides/slide4.xml"/><Relationship Id="rId61" Type="http://schemas.openxmlformats.org/officeDocument/2006/relationships/presProps" Target="presProps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7-11-15T23:30:46.598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4428 17463 172 0,'-3'-6'66'0,"3"6"-36"0,0 0-13 0,0 0 20 15,0 0-8-15,0 0 0 16,0 0-10-16,0 0-4 16,0 6-8-16,0 7-1 0,0 0 4 15,0 13-2-15,0 1 3 16,0 5-2-16,0 5 2 15,0 2-2-15,-3 4 2 16,3-6-4-16,-3-3 1 16,3-2-3-16,0 0 0 15,0-6-3-15,0-5-2 16,0 3 1-16,0-11 1 0,0 1-1 16,0-1 2-16,0-5 2 15,-3-3 2-15,3 0-3 16,0-2-1-16,0-3 3 15,0 0 1 1,0-3-1-16,0-2-1 0,0 0-3 16,0-3-2-16,3 0 1 15,0-5-1-15,3-1-7 16,3-2 0-16,3-5 3 16,0 0 4-16,6-3 1 15,-1-2 2-15,1-1-2 16,3 6 2-16,0 3-4 15,-3 5-2-15,3-1 4 16,0 9 1-16,-1 5-3 0,1 11 1 16,-3 4-2-16,-3 4 0 15,0 2 2-15,-3 3 0 16,-3 2 2-16,-3-4 3 16,-3 4-2-16,0-7 0 15,0 2-1-15,-3-5-2 16,0-8 1-16,0-1 1 15,0-1-3-15,0 2 0 16,0-8-19-16,0 5-9 16,0-5-14-16,0 0-6 15,0 0-13-15,0 0-6 16,5-5-34-16</inkml:trace>
  <inkml:trace contextRef="#ctx0" brushRef="#br0" timeOffset="528.304">5041 17756 176 0,'-3'-5'66'0,"3"2"-36"0,-3-2-20 15,3 5 20-15,-3 0-1 16,-3 0 5-16,-3 0 2 16,-3 0-1-16,-2 8-18 0,-4-3-6 15,0 3-3-15,0 11-4 16,3 2-1-16,0 3-1 0,3-3-2 16,3 5 1-16,3 3-1 15,3-7-3-15,3 4 2 16,6-7 1-16,3-6 2 15,3-5-1-15,0-8-1 16,3 0 1-16,0-8-1 16,0-5 0-16,-3-6 0 15,0 0 0-15,0 4 0 0,-4-9 0 16,-2 3 2-16,0-3-1 16,-3 3-1-16,0 7 1 15,0 1-1-15,-3 3 4 16,3 7 5-16,0 3-7 15,3 8-3-15,0 10 0 16,0-4 0-16,3 4-2 16,0-2 2-16,3 3 3 15,0 2 1-15,0-5-23 16,0-3-9-16,-1-5-28 16,-2-3-11-16,0-5-41 15</inkml:trace>
  <inkml:trace contextRef="#ctx0" brushRef="#br0" timeOffset="901.206">5208 17783 232 0,'-3'8'88'0,"6"15"-48"0,0-1-47 0,0-17 14 15,3 8-3-15,0 0 2 16,0 6 0-16,0-3-1 15,0 0-3-15,-3-3 3 0,3-5 1 16,-6 5-2-16,0-8-3 16,0-5 8-16,0 0 6 15,0-5 4-15,-3 0 1 16,0-3-5-16,0 0-1 16,3-3-4-16,0-2-1 0,0-3-3 15,3 0-1-15,0-5 3 16,5 0 3-16,1-3-4 15,0 6-2-15,3 2-2 16,0 2 0-16,3 4-4 16,3 10-2-16,0 0 2 15,3 10 0-15,-4-2-26 16,4 6-9-16,-3-4-17 16,9 1-5-16,0-1-62 15</inkml:trace>
  <inkml:trace contextRef="#ctx0" brushRef="#br0" timeOffset="1398.522">5756 17796 252 0,'-12'0'96'0,"12"-3"-52"0,-3 3-49 0,0 0 17 15,-3 0 4-15,-3 0 7 16,0 0-3-16,-3 0-2 15,-3 3-10-15,-3 2-5 0,0 3-2 16,3 5-4-16,-5 1 2 16,-1 4-6-16,6 3 0 15,6 8 3-15,3-2 2 16,9-1-1-16,3-5 2 0,3 1 1 16,3-12 2-1,3 3-3-15,0-7 0 0,2-6 3 16,-2-11 3-16,3-2 0 15,-3-8 0-15,-3-3-1 16,-3-5 0-16,0-8-2 16,-9-3 1-16,3-18-7 15,-6 5 1-15,0 5 1 16,-3 3 1-16,-3 6 7 16,3 7 4-16,0 5-1 15,0 9 0-15,3 5-1 16,0 5 0-16,3 10-7 15,0 12-2-15,3 12 0 16,3 11 2-16,3 3 0 16,0 5 2-16,3-5-2 15,0-1 2-15,0 1-11 0,0-3-2 16,-3-8-39-16,-1-5-18 16,4-6-62-1</inkml:trace>
  <inkml:trace contextRef="#ctx0" brushRef="#br0" timeOffset="1923.505">5898 17743 236 0,'-6'0'90'0,"3"0"-48"15,3 5-31-15,0-2 23 0,0 2-16 16,-2 8-2-16,2 6-10 16,0-1-2-16,0 4-2 15,2 4-2-15,4 1 3 0,3-4-2 16,0-1-1-16,0-4-2 16,0-5 1-16,3-5-4 15,0 0 1-15,-3-3 0 16,0-5-1-16,-3-5 1 15,-3-3 3-15,0-5 0 16,0 5 3-16,0-3-3 16,-3 4 0-16,0-1-1 15,3 2 0-15,3 6-3 16,0 8-1-16,0 3 0 0,2 2 4 16,4 3 1-16,0-3 1 15,0 0 0-15,3-7 0 16,0 2 0-16,0-6 2 15,3-7 8-15,-3-6 3 16,-4-2 5-16,-2-3 3 16,0-2-7-16,-9-1-3 15,-3-2-4-15,-3-3 0 16,0 8-4-16,1-2-2 16,-1 10-14-16,0-3-4 15,0 3-29-15,0 3-12 0,3 5-63 31</inkml:trace>
  <inkml:trace contextRef="#ctx0" brushRef="#br0" timeOffset="2344.89">6369 17764 280 0,'-12'-3'107'0,"3"3"-58"0,-3 0-57 15,6 0 18-15,-3 3-9 16,-3 2-1-16,0 3 3 16,0 11 0-16,0 5-1 15,1-3-2-15,2 11 1 0,6-3-4 16,3 0 2-16,3-3 1 16,6-5 2-16,2 3-3 15,4-16-2-15,3 0 4 0,0-8 1 16,0-8 2-16,-3-5 0 15,-3-6 0-15,-3 1 0 16,-3-3 2-16,-3 0 1 16,0-3 3-16,-3 5 1 15,0 3 1-15,0 6 0 16,0 7-4-16,0-2 0 16,0 13-7-1,3 5-3-15,0 0 1 0,2 6-5 16,1-1 2-16,9 3-29 15,0-7-11-15,0-1-21 16,3-2-8-16,0-9-31 16</inkml:trace>
  <inkml:trace contextRef="#ctx0" brushRef="#br0" timeOffset="2958.377">6553 17814 260 0,'0'6'99'0,"0"7"-54"0,3 8-53 16,-3-13 16-16,3 5 3 16,-3 3 7-16,3 0-7 15,0 3-3-15,3 2-5 0,-6-8 0 0,3 0 0 16,-3 0 1-16,3-7 2 16,-3-6 8-1,0 0 5-15,3-3-7 0,-3-8-2 16,0-7-6-16,0 2-1 15,3-2-3-15,0-4-1 16,3-1 3-16,0 4 1 16,0 6-4-16,6-3-1 15,0 3-19-15,3-1-9 16,-4 4-15-16,1 2-5 16,0 3-6-16,0-1-1 15,-3 6 16-15,0 6 8 0,0 7 32 16,0 5 14-16,0-4 18 15,0-1 5-15,0-5-7 16,3 5-3-16,0-8-4 16,-1 3-2-16,4-2-6 15,0-6-4-15,3 0-1 16,-3 0 1-16,3-8-5 16,-3-6-1-16,0 1 0 15,-7 0 0-15,-2-6-2 16,-9 1 1-16,-5 5-2 15,-4 5 2-15,-3 2 2 16,-3 6 4-16,-3 0-2 16,0 14-2-16,3 7-2 15,0 3-3-15,4-3 12 16,5 11 6-16,3-6 0 16,6 0-1-16,9 1-7 15,6-9-4-15,5 6-3 0,10-11-3 16,0-5-26-16,3-8-12 15,-4 0-94 1,-2-5-56-16,0-8 84 16</inkml:trace>
  <inkml:trace contextRef="#ctx0" brushRef="#br0" timeOffset="5038.462">8393 17513 184 0,'-3'-6'68'0,"3"6"-36"0,0 0-20 0,0 0 19 15,0 6-5-15,0 4 2 16,0 6-10-16,0 11 0 15,0 7-11-15,0 6-4 0,0 5 0 16,0 0-2-16,0-6 2 16,0 6-2-16,3-5 2 0,-3-6-7 15,0-4 1-15,0-9-28 16,0 0-9-16,-3-8-55 16,0-13-37-1,0 0 54-15</inkml:trace>
  <inkml:trace contextRef="#ctx0" brushRef="#br0" timeOffset="5123.686">8259 17769 280 0,'-39'-8'104'0,"39"8"-56"0,0-5-56 16</inkml:trace>
  <inkml:trace contextRef="#ctx0" brushRef="#br0" timeOffset="5223.954">8250 17756 427 0,'24'0'0'0,"3"0"0"15,-1 0 0-15,10 0 1 0,-3 0-4 0,-3 0 2 16,-1 0-34-16,-2-5-15 16,-3 2-56-1</inkml:trace>
  <inkml:trace contextRef="#ctx0" brushRef="#br0" timeOffset="5646.079">8548 17555 176 0,'-9'-13'66'0,"9"5"-36"0,0 3-29 0,0 5 14 16,0 0 7-16,0 0 8 0,0 5-4 16,3 8-3-16,0 6-13 15,0 12 0-15,3 4 1 0,-4-1-6 16,1 11-1-16,0 0-4 15,-3-5-1-15,0 0 3 16,0-14 3-16,0 0 0 16,0-7 0-16,0-8-1 15,3-9 0-15,0-2-2 16,0-8-2-16,6-10-2 16,-3-1-1-16,3 3 2 15,0 3 2-15,0 3-2 16,0 2 0-16,3 16 7 15,-3 5 6-15,0 0-6 0,3 0-1 16,0 11-1-16,-4-3 0 16,1 3-2-16,-3-8-2 15,6 2-30-15,0-7-15 16,-3-8-26-16,0-3-10 16,3-14-12-1</inkml:trace>
  <inkml:trace contextRef="#ctx0" brushRef="#br0" timeOffset="5990.998">8833 17801 252 0,'-3'5'96'0,"6"-5"-52"0,3 16-56 0,0-5 15 0,0-3 1 16,3 0 7-16,0 5 6 16,3-8 2-16,3 3-10 15,0 3-3-15,0-6-2 0,-1-2-2 16,-2-3-2-16,0-3 3 15,-3 0 0-15,-3-4 1 16,-3-12 2-16,-3 6-8 16,-3 0 0-16,-3 5-2 15,-9 0 2-15,0 2-1 16,-2 14 1-16,-4 3 2 16,3 2 2-16,3 3-1 15,3 3 2-15,3 2 0 16,3 3 3-16,6-3-1 15,6 3 2-15,12-3-4 0,3-3-2 16,3 1-11-16,5-11-6 16,4-8-52-1,9 0-20-15,5-14-19 16</inkml:trace>
  <inkml:trace contextRef="#ctx0" brushRef="#br0" timeOffset="6956.946">9455 17526 176 0,'-3'-3'68'0,"3"3"-36"0,0 0-29 0,0 0 15 15,0 0-3-15,0 0 1 0,3 3-2 16,0 0-1-16,3 2-7 16,0 0-6-16,0 3-1 0,0 0 3 15,0 3 1-15,0 5-15 16,0-3-6-16,-3 5-64 15,0-4-6 1</inkml:trace>
  <inkml:trace contextRef="#ctx0" brushRef="#br0" timeOffset="7161.489">9551 17515 212 0,'0'-2'79'0,"0"2"-42"0,0 2-45 0,0-2 12 16,3 6-2-16,0-1 3 15,3 3-2 1,0 0 0-16,-1 5-1 0,4-2-2 0,0-3 1 16,6 5-28-16,0-5-9 15,0-8-50 1</inkml:trace>
  <inkml:trace contextRef="#ctx0" brushRef="#br0" timeOffset="7824.333">9762 17547 200 0,'-3'-5'74'0,"3"10"-40"0,0 0-42 16,0-2 12-16,0 8 0 0,0 5 5 16,3 13 1-1,0 5 4-15,-3 6-7 0,0 5 2 0,3 2 2 16,-3 4-4-16,3-12 1 16,0 1-7-16,-3-8-3 15,3-6 3-15,0-7 1 16,-3-6 2-16,0-5 2 15,0-3-5-15,0-10-1 16,-3-3-2-16,3-5-2 16,0-6 0-16,0 6 3 15,0 0 0-15,3 0 1 16,3-1-3-16,6 1 0 16,3 0 4-16,-1 2 1 0,1 3-3 15,3 8 1-15,0 6 6 16,0-4 4-16,-3 9 3 15,-3 2 3-15,0 0 2 16,-6 8 1-16,-6-2-2 16,-3 0 0-16,-3-4-7 15,-3-1-2-15,0-4-2 16,-6-2-1-16,-3-3-14 16,0 1-4-16,-3-6-10 15,4-6 0-15,-1 1-12 16,6-3-3-16,0 3-20 15,6-8-5-15,3-1-27 16</inkml:trace>
  <inkml:trace contextRef="#ctx0" brushRef="#br0" timeOffset="8093.469">9979 17555 208 0,'-3'-3'79'0,"3"3"-42"0,0 3-43 0,0 2 14 15,3 9 4-15,0 9 7 16,3 7-1-16,0 1-1 16,-3 17-9-16,3-6-3 0,0 3 1 15,0 3-3-15,0-8 0 0,0-1-1 16,0-12-2-16,-3 4-4 15,0-9-2-15,0-12-70 16,-3-10-33 0</inkml:trace>
  <inkml:trace contextRef="#ctx0" brushRef="#br0" timeOffset="8466.947">10167 17841 200 0,'-6'5'77'0,"6"-2"-42"0,-6 15-34 15,6-10 16-15,0 11-2 16,0-1 3-16,0 9-8 0,3-6-3 16,3 3-4-16,0-3-5 15,3-3-1-15,0-4 4 0,0-9 1 16,0-5 0-16,-1-5 1 15,1-3-2-15,0-11-1 16,-3 1 1-16,0-3 1 16,-3-3 1-16,0 3 1 15,-3 2-2-15,0 6 1 16,0 7 4-16,0 6 8 16,6 11-4-1,-3 2-3-15,6 8-2 16,0-2-4-16,0 0-2 15,0-4-2-15,0 4 1 16,0-1-30-16,3-4-12 0,-3-14-71 16</inkml:trace>
  <inkml:trace contextRef="#ctx0" brushRef="#br0" timeOffset="8813.854">10396 17888 228 0,'-3'-2'88'0,"6"2"-48"0,0 2-49 16,0 1 12-16,3 0-4 16,3 5 0-16,3-3 7 0,0 0 6 15,0-5-6-15,5 6 1 0,-2-6 0 16,6-6-1-16,-3 1-1 16,-3 2-3-16,-3-7 1 15,-3 2-2-15,-3-5-1 16,-12-1-6-16,-6 1-4 15,0 3 8-15,-3 2 3 16,-3 13 2-16,0 3 1 16,0 5 0-16,1 8 0 15,2-2 9-15,6 7 3 16,3-2 1-16,6-3 0 16,6-2-9-16,6 2-5 15,9-8-7-15,8 0-2 16,4-7-35-16,3-12-13 15,17-7-62-15</inkml:trace>
  <inkml:trace contextRef="#ctx0" brushRef="#br0" timeOffset="9642.421">10795 17793 156 0,'-6'3'57'0,"6"21"-30"0,-3-16-32 16,3 10 38-1,0 3 0-15,0 11-3 16,3 8-3-16,0 7-15 15,0-2-1-15,0 0 0 0,0-8-6 16,0-2-3-16,0-1-1 16,0-5 1-16,0-13 5 15,-3-3 6 1,0-21 4 0,-3 3-9-16,0-8-7 0,0-8-1 15,0-11 0-15,0 0 0 16,0 3 0-16,3-3 2 15,0 1-3-15,3-1 0 16,3 5-1-16,3-4 0 16,3 2 2-16,3 2 0 15,-1 3 0-15,4 11 0 16,0 13 2-16,3 0 3 16,-3 8 2-16,6 5 3 15,-12 3 8-15,-4 5 3 16,-8 0-2-16,-3-2 1 15,-2 2-11-15,-1-5-3 16,-3-3-2-16,-3-5 2 0,-6 0-10 16,0-3-2-16,0-5-21 15,3-5-10-15,3-3-19 16,3 3-5-16,3-8-60 16</inkml:trace>
  <inkml:trace contextRef="#ctx0" brushRef="#br0" timeOffset="9984.23">10950 17867 200 0,'3'0'77'0,"0"6"-42"0,11-4-43 16,-8 4 12-16,6-1 0 15,0 3 5-15,-3 5 15 0,-3 6 9 16,0-6-17-16,0 5-2 0,-3-2-2 15,0-3-7-15,0-2-1 16,0-3-2-16,-3-3 1 16,0-5 4-16,0 0 4 15,0-5-4-15,0 0 1 16,0-9-5-16,3 1 0 16,0-3-1-16,3-2-2 15,0 5 3-15,3-1 0 16,0 1-4-16,0 2-1 0,0 4-4 15,-1 7 1 1,1-6-32-16,0 6-16 0,-3 0-122 31</inkml:trace>
  <inkml:trace contextRef="#ctx0" brushRef="#br0" timeOffset="10139.847">11200 17881 216 0,'0'0'82'0,"0"0"-44"0,0 7-40 16,3-1 14-16,0 4-2 16,-3 4 1-16,6-1-3 15,-6 0 0-15,6 0-5 16,-1-5-15-16,1 5-5 0,0-5-86 16</inkml:trace>
  <inkml:trace contextRef="#ctx0" brushRef="#br0" timeOffset="10320.33">11203 17761 300 0,'-6'-5'112'0,"-9"0"-60"0,9 5-78 0,6 0 2 16,6-3-1-1,0 3-2-15,0 0-33 16,9 0 2-1,-3 3-26-15,-1 2-6 16</inkml:trace>
  <inkml:trace contextRef="#ctx0" brushRef="#br0" timeOffset="10601.329">11316 17891 224 0,'3'16'85'0,"0"-3"-46"0,0 6-39 0,0-6 16 0,0-5-5 16,0 5 3-16,-3-8-1 15,0 3 0-15,0-2-7 16,0-6 3-16,0 0 1 0,0-3-1 15,3-8 2-15,0-2-17 16,3 0-6-16,-1-6 1 16,4 4 4-16,0-1 2 15,0 2 3-15,6 1-4 16,-3 5 2-16,6 8 4 16,0 0 4-16,-3 8 3 15,-3 8 1-15,-1 0-2 16,-2 3 1-16,0-1-4 15,-3-2 0-15,-3-3-8 0,3 3-2 16,-3-8-34-16,0-3-13 16</inkml:trace>
  <inkml:trace contextRef="#ctx0" brushRef="#br0" timeOffset="10814.525">11610 17568 244 0,'-3'0'90'0,"6"0"-48"0,-3 14-51 0,3-4 14 15,0 11-1-15,-3 6 2 0,0 10 9 16,0 3 2 0,0 4-8-16,0-1-3 0,0 2-2 0,0-8-11 15,9-11-5-15,-9 1-27 16,0-6-10-16</inkml:trace>
  <inkml:trace contextRef="#ctx0" brushRef="#br0" timeOffset="11026.718">11488 17748 304 0,'-3'-5'115'0,"9"5"-62"0,0 0-62 16,3 0 22-16,6 5-7 16,0-2-2-16,3 2-3 15,9-5 0-15,-1 5-1 0,1-2 0 16,-3-3-49-16,0 5-21 16,0-10-51-1</inkml:trace>
  <inkml:trace contextRef="#ctx0" brushRef="#br0" timeOffset="11309.894">11858 17500 228 0,'-3'2'85'0,"3"3"-46"0,-3 3-46 16,3 3 14-16,-3-3-5 16,0 5 1-16,0 0 1 15,-3 6 0-15,3 2-2 16,0-8-13-16,0 6-4 0,0-11-84 15</inkml:trace>
  <inkml:trace contextRef="#ctx0" brushRef="#br0" timeOffset="11472.334">11980 17515 264 0,'-3'6'99'0,"6"2"-54"0,-6 5-50 0,3 0 15 15,-3 0-8-15,0 3-2 16,-3 5-2-16,3-2 1 16,-3-3-111-16,6-3-52 15</inkml:trace>
  <inkml:trace contextRef="#ctx0" brushRef="#br0" timeOffset="36005.668">13819 17862 144 0,'0'-13'55'0,"3"13"-30"0,-3-3-10 15,0-2 18-15,0 0 1 16,-3 2 2-16,-3-2-4 16,-3 5 0-16,-6 5-18 15,-6 3-4-15,4 5-2 0,-1 6-7 16,0 7-2-16,3 1-3 16,3 7 3-16,3 8-2 15,6-7-1-15,6-4 3 16,6-4 0-16,6-9 1 15,3-4 0-15,3-12-3 16,0-10 2-16,-4-5-6 16,1-11 0-16,-3 3 1 0,-3-5 3 15,-6-1 0-15,0 3 1 16,-6 3 8-16,0 3 4 16,-3 4 6-16,3 7 4 15,-3 1-6-15,3 6-3 16,0 6-9-16,3 7-3 15,3 5-3-15,0-2 3 16,0 11 2-16,3-4 2 16,0 4-21-16,6-9-8 15,-4-2-25-15,1-5-7 16,3-3-45 0</inkml:trace>
  <inkml:trace contextRef="#ctx0" brushRef="#br0" timeOffset="36334.558">13980 17862 216 0,'-3'-16'82'0,"0"29"-44"0,3 1-42 16,0-12 15-16,0 11-4 15,0 3 3-15,0 6 4 16,0-1 3-16,0 3-9 16,0-3 0-16,0 2-1 0,0-7-1 15,0-2 1-15,0-9-4 16,3-10 5-1,3-9 4-15,0-7-8 16,3-3-2-16,3 3-4 0,-1 3 0 16,4 4 2-16,0 7 0 15,0 1 0 1,3 17 2-16,-3 5 8 0,-3 8 5 16,-3 7-5-16,0-2-1 15,-3 3-5-15,3-5-3 16,-1-1-18-16,1-7-6 15,9-14-134 1,0-5 36 0</inkml:trace>
  <inkml:trace contextRef="#ctx0" brushRef="#br0" timeOffset="36739.619">14468 17888 244 0,'-3'6'93'0,"3"4"-50"0,0 6-46 0,0-5 16 16,0 5-3-16,0-3 4 15,0 5-6-15,0 1-2 16,0-1-3-16,0 4-3 0,0-1 1 16,3-8-43-16,0-13-94 31</inkml:trace>
  <inkml:trace contextRef="#ctx0" brushRef="#br0" timeOffset="36887.057">14450 17783 288 0,'-3'-6'107'0,"3"6"-58"0,0 0-84 15,0 0 7-15,0 0-17 16,3 6-2-16,3 7-45 16,0-3-18-16</inkml:trace>
  <inkml:trace contextRef="#ctx0" brushRef="#br0" timeOffset="37248.971">14530 17918 200 0,'-3'8'77'0,"3"-1"-42"0,3 7-43 0,0-1 12 15,-3 0 0 1,0 3 5-16,0-3 10 0,0 3 6 16,0 3-13-1,0-6-7-15,0-5-1 0,0-3-3 0,0-5 2 16,0 0 4-16,0-8 4 15,-3-5-6-15,0-6-1 16,3-2-2-16,0-3 1 16,3 6 0-16,3-3 1 15,0 2-5-15,3 1 1 16,0 4-2-16,0 7 0 16,6 1 2-16,-3 12 0 15,3-1 8-15,0 8 5 16,-3 8-2-16,-3 3-1 0,-1-3-6 15,1 3-1-15,-3-3-1 16,0 0-2-16,0-7-17 16,-3-1-6-16,0 0-42 15,0-8-18-15,3-13-18 16</inkml:trace>
  <inkml:trace contextRef="#ctx0" brushRef="#br0" timeOffset="37576.835">14819 17894 236 0,'-15'-8'90'0,"12"8"-48"0,3-5-49 16,0 5 16-16,-3 0 12 0,0 0 8 16,-3 0-8-16,0 0-2 15,-2 7-11-15,2-1-7 0,0 2-2 16,3-3-1-16,3 6 0 15,3-3 0-15,3 5-2 16,3 0 0-16,2 0 3 16,4 0-2-16,0 1 1 15,-3-1 8-15,-3 5 6 16,-9 4 3-16,0-4 3 16,-6-5-8-16,-3 1-3 0,-3-4-4 15,-3-10 0-15,0-10-33 16,1 2-12-16,2-6-25 15,3-4-11 1,9-9-27-16</inkml:trace>
  <inkml:trace contextRef="#ctx0" brushRef="#br0" timeOffset="37807.676">14953 17566 236 0,'-6'2'90'0,"6"9"-48"0,0 21-49 16,0-11 16-16,0 11 5 15,0 10 8-15,0-5-7 16,0 8-3-16,3 3-7 16,0-3-2-16,3 0 1 0,0-6-2 15,0-2-2-15,-3-8-35 0,0-10-16 16</inkml:trace>
  <inkml:trace contextRef="#ctx0" brushRef="#br0" timeOffset="38006.443">14840 17796 316 0,'0'-3'118'0,"0"6"-64"0,12-3-65 0,-6-3 18 15,6 1-7-15,0-1 2 0,6-2-3 16,2 5 0-16,4-6 1 16,0 6-9-16,3 6-2 0,3-6-93 15,-1 5-67 1,-5-2 61-16</inkml:trace>
  <inkml:trace contextRef="#ctx0" brushRef="#br0" timeOffset="38463.732">15188 17894 212 0,'-6'-8'79'0,"6"3"-42"0,-6 5-32 0,3 0 17 15,0 0-1-15,-3 0 4 16,-2 5-9-16,-10 3-2 16,0 5-8-16,3 11-4 0,0 2 1 15,3 9-4-15,6-4 0 16,3-4-1-16,9-1-2 16,6-4 3-16,0-12 2 15,0-2 2-15,0-3 1 16,3-5-2-16,-3-13-2 15,-3 0 1-15,-1-6-1 16,-2 1 0-16,0-3 2 0,-3 2 3 16,-3 6 2-16,0 0 5 15,0 7 3-15,0 4-6 16,0 2-3-16,3 8-3 16,3 5-3-16,0 5 1 15,0 4 1-15,0-4-1 16,3 3-1-16,0-2-15 15,6-1-5-15,-3-10-30 16,-3 3-10-16</inkml:trace>
  <inkml:trace contextRef="#ctx0" brushRef="#br0" timeOffset="38808.541">15331 17960 264 0,'-3'-3'101'0,"3"3"-54"0,3 3-57 0,-3-3 14 15,3 5-1-15,0 3 5 16,-3 8 9-16,0-3 4 16,0 3-10-16,0 3-2 0,0 2-2 15,0-8-1-15,0 0-1 16,0 1-3-16,0-9-2 16,3-13 5-1,0-11-3-15,3 1-1 16,0-3-3-16,3-6-1 15,0 9 6-15,0-1 3 16,3 6-6-16,0 5 1 0,-1 3-1 16,1 10 0-16,0 8 8 15,0 0 5-15,-3 6-4 16,0 2-3-16,-3-2-6 16,0 2-2-16,0-3-24 15,-3-4-7-15,0-1-41 16,-3-8-16-16,3 3-20 15</inkml:trace>
  <inkml:trace contextRef="#ctx0" brushRef="#br0" timeOffset="39080.261">15650 17947 256 0,'-6'-3'96'0,"0"3"-52"0,0 0-49 0,3 0 15 16,-3 3 7-16,-3 2 6 16,0 3-11-16,0 3-5 15,0 2-4-15,3 3-5 16,6 2 1-16,0 9-4 0,6-4 1 16,3-1 2-16,3 1 1 15,3-7 1-15,0-3 0 16,6-7-27-16,-1-1-9 15,4-5-46 1,0-13-53-16,-3-11 39 16</inkml:trace>
  <inkml:trace contextRef="#ctx0" brushRef="#br0" timeOffset="39486.341">15831 17931 220 0,'-3'2'85'0,"3"4"-46"0,3 2-37 16,0-3 19-16,0 0-7 15,3-2 0-15,3 2-2 16,0 1 2-16,3-4-7 16,0-2-2-16,0 0-1 0,0-2 2 15,0-4 1-15,-4-2 1 0,-2-2 0 16,0 2-2-16,-6-5-1 15,-3 7-1-15,-3-2 2 16,-3 3 1-16,-5 2 1 16,-4 3-2-16,0 3-1 15,0 10-3-15,0 0-2 16,0 6 3-16,3 0 0 16,4 2 5-16,8 10 5 15,3-4-7-15,8-1-3 16,10 1-2-16,9-9-1 15,6 3 2-15,9-7 1 16,-1-4-19-16,1-7-7 0,-3-6-74 16,-1-2-31-16,-17-3 12 15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7-11-15T23:47:01.368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19126 13756 176 0,'0'-3'68'0,"3"3"-36"0,-3 0-18 0,0 0 22 15,0 0-11-15,3 5-5 0,0 1 4 16,0 2 2 0,0 15-6-16,0 1-1 15,-3 0-9-15,0 0-4 0,0 0-6 31,0-3 0-31,0-3 0 16,0 1 2-16,0-3-1 0,0-6 2 16,0 1-18-16,0-6-6 15,0 0-17-15,0-2-6 16,-3-3-29 0,0-3-51-16,0-2 29 15</inkml:trace>
  <inkml:trace contextRef="#ctx0" brushRef="#br0" timeOffset="1">19135 13650 212 0,'-3'-27'82'0,"3"27"-44"0,0-2-44 16,0 2 27-1,0-6-10-15,0 6-9 16,3 6-3-16,0 4-1 16,0 1-34-16,6 0-14 0,3-4-38 15</inkml:trace>
  <inkml:trace contextRef="#ctx0" brushRef="#br0" timeOffset="2">19278 13782 144 0,'-3'19'55'0,"6"2"-30"0,-3 11-14 0,0-22 18 15,0 3 0-15,0 1 3 16,3-1-15-16,-3 0-5 16,3-2-8-16,-3-1-1 0,0-2 1 15,3-3-2-15,-3 1 1 31,0-6 2-31,0 0 4 0,0-6-2 16,0-1-2-16,0-4-2 16,3 0 0-16,3-4-2 15,0-7-1-15,3 1-2 16,0 3 1-16,6 2 1 16,-3 3 0-16,5 5 8 15,1 2 1-15,-3 12 2 0,0 7 0 16,-3 0 1-16,0 3-2 15,0 0-1-15,-3 0-5 16,0 0-3-16,-3 2 0 16,0-2-1-16,-1-3 0 15,1-2 0-15,-3-3-29 32,0-3-10-32,0 0-36 0,-3-5-15 15,3-2-1 1</inkml:trace>
  <inkml:trace contextRef="#ctx0" brushRef="#br0" timeOffset="3">19635 13795 240 0,'0'0'90'0,"0"3"-48"0,0 13-40 0,0-6 17 15,0 4-1-15,3-1 3 0,3 3-9 16,-6 2-2-16,6 1-6 15,0-1-5-15,0 1 0 0,-3-3-15 16,3-3-4 0,-3-5-47-16,0-3-22 0,-3-5-6 15</inkml:trace>
  <inkml:trace contextRef="#ctx0" brushRef="#br0" timeOffset="4">19540 13605 252 0,'-6'-21'93'0,"9"21"-50"0,0-3-52 0,-3 3 12 15,6-3-15-15,3 1-5 16,6-4-62-16,12 1-25 16,-4-5 29-16,-2-1 17 15</inkml:trace>
  <inkml:trace contextRef="#ctx0" brushRef="#br0" timeOffset="5">19766 13475 216 0,'0'3'82'0,"3"5"-44"0,-3 10-29 15,3-7 22-15,0 10-6 0,0 11 3 16,3 5-14-16,0 0-5 16,-3 8-6-16,3 0 0 0,3-3 0 0,6 1-1 15,-9-6 1 1,0-3-9-16,-3-8-3 15,0-2-53-15,0-5-23 0</inkml:trace>
  <inkml:trace contextRef="#ctx0" brushRef="#br0" timeOffset="6">19719 13793 284 0,'-9'-11'107'0,"9"11"-58"0,6 3-37 0,0-3 24 16,0-3-15 0,2-2-2-16,4 2-11 15,9 1-5-15,3-1-2 16,0 0-8-16,0 1 0 0,-1-1-41 16,1 0-16-16,-3 1-27 15,0-1-50-15,-3 0 36 16</inkml:trace>
  <inkml:trace contextRef="#ctx0" brushRef="#br0" timeOffset="7">20025 13764 192 0,'-3'5'71'0,"3"3"-38"0,3 21-23 15,0-13 20-15,0 0-7 16,0 2 1-16,0 3-7 16,0 1 0-16,0-4-10 15,0 1-4-15,0-6-2 16,6-3-87-1,-3-7-28 1</inkml:trace>
  <inkml:trace contextRef="#ctx0" brushRef="#br0" timeOffset="8">20043 13645 260 0,'-3'-22'96'0,"6"22"-52"0,0 0-51 15,-3 0 5 1,18 3-11-16,0 8-59 0,0-1-28 16,2 1 16-16,1-3 11 15</inkml:trace>
  <inkml:trace contextRef="#ctx0" brushRef="#br0" timeOffset="9">20442 13713 216 0,'-9'0'82'0,"3"0"-44"0,-3-2-38 16,3 4 18-16,-3 1 5 0,-3 2 8 15,-6 3-10-15,-8 3-4 16,5 5-10-16,0 5-7 0,3 5-3 16,3 1 4-16,6-3 1 15,3-1-3-15,3-1-1 16,12-4 3-16,0-5 1 15,6-5 0-15,3-8-2 0,0-5-8 16,0-3-3-16,0-3-5 16,-1-12-1-16,-5 1 8 15,-3 1 4-15,-3 0 8 16,0 3 3-16,-3 4 4 0,0 6 4 16,0 6-4-16,-3 2 2 31,3 10-5-31,3 9 1 15,0-1-5-15,3 1-2 0,0-1 0 16,3 1 1-16,0-3-3 16,3-3 0-16,5-2-32 15,-2-6-15-15,0-8-36 16,0-5-49 0,-3-7 37-16</inkml:trace>
  <inkml:trace contextRef="#ctx0" brushRef="#br0" timeOffset="10">20653 13393 232 0,'-3'-2'88'0,"3"4"-48"0,0 14-49 0,0-5 14 0,0 12 10 16,0 15 10-16,3 9 4 16,0 6 3-16,3 3-17 15,0 2-5-15,0-8 1 0,3-2-7 0,6-9 0 16,6-7-31-16,0-8-14 15,2-11-89 17</inkml:trace>
  <inkml:trace contextRef="#ctx0" brushRef="#br0" timeOffset="11">21621 13674 224 0,'3'-11'85'0,"-6"-7"-46"0,3 23-24 0,0-10 24 15,-3-1 1-15,-6 4 3 16,-3 7-15-16,-3 3-6 15,-3 0-13-15,-3 2-6 0,3 1-2 32,3 2-4-32,7-2 0 0,8-1-1 15,6 4 0-15,5-1 0 16,7 0 0-16,3 6 5 16,3 2 1-16,-3 0-3 0,-6-3 1 0,-3-2 2 15,-12 0 3-15,-3 0 4 31,-3-3 5-31,-6-5-6 0,-3-2-2 16,-6-6-1-16,-3-3-1 0,-6-2-18 16,7-6-5-16,2 0-31 15,6-7-12-15,6-3-26 16,18 0-9-16,6-3 3 16</inkml:trace>
  <inkml:trace contextRef="#ctx0" brushRef="#br0" timeOffset="12">21945 13369 296 0,'-6'-15'110'0,"-6"15"-60"0,18 2-65 0,-9 1 16 16,0 5 1-16,3 8 8 0,3 5 7 15,-6 8 4-15,3 5-11 16,-3 11-3-16,9 3-1 0,-3 0-5 15,0-1-1-15,0 1 0 16,3-9 2-16,-3-7-21 16,0-3-9-16,-3-5-66 0,0-5-26 15</inkml:trace>
  <inkml:trace contextRef="#ctx0" brushRef="#br0" timeOffset="13">21743 13626 304 0,'-6'-3'115'0,"9"-15"-62"0,6 7-62 0,0 9 18 16,5-1-3-16,7-2 4 16,12-1-5-1,3 1-1-15,-1 0-2 0,1 2-28 0,9 1-12 0,-4-1-50 31,1 0-62-31,-3 3 37 0</inkml:trace>
  <inkml:trace contextRef="#ctx0" brushRef="#br0" timeOffset="14">22272 13549 228 0,'-2'3'88'0,"-4"-3"-48"0,-6 5-27 16,6 1 22-16,-6-1-7 16,0 19-2-16,-6-3-8 0,-6 3-3 31,3-1-9-31,4 7-4 0,5-7 1 15,3 6-2-15,3-2-1 16,9-3-2-16,6-6 1 0,0-5-1 16,2-10-2-16,1-8-11 15,3-6-2-15,0 1-1 16,0-4 3-16,-3-1 9 16,-3-1 5-16,0 0 4 0,-3 5 1 15,0 3 9-15,-3 3 3 16,0 2-3-16,0 9-3 15,3 4-3-15,0 3-2 16,-1 6-1-16,7 5 2 16,3-6-3-16,0 1 0 15,6-3-1-15,-3-3-2 0,0-2-24 16,0-6-9-16,-1-10-58 16,1-9-68-1,0-7 42-15</inkml:trace>
  <inkml:trace contextRef="#ctx0" brushRef="#br0" timeOffset="15">22537 13338 280 0,'-6'0'107'0,"9"5"-58"0,-3 8-59 16,0 3 14-16,0 5 1 15,9 8 6-15,0 6 6 16,-3 15 2-1,0-2-10-15,3-1-3 0,0 1 0 16,0 2-3-16,-3-8-2 16,0-7-36-16,0-6-16 15</inkml:trace>
  <inkml:trace contextRef="#ctx0" brushRef="#br0" timeOffset="16">22398 13605 344 0,'0'-19'129'0,"2"14"-70"0,16-6-69 16,-3 6 20-16,3 0-10 16,15-3 2-16,0-3-1 0,2 3-1 0,1 3 1 15,-3 3-30-15,-1 2-10 16,1 2-49-16,-6 3-19 0,0 1 3 15</inkml:trace>
  <inkml:trace contextRef="#ctx0" brushRef="#br0" timeOffset="17">22808 13647 220 0,'-9'24'85'0,"3"-11"-46"0,12-2-26 0,-6-6 22 16,12 3-12-16,-3 0 0 16,0 0-10-16,9-3 0 15,0-2-8-15,-3 0-3 0,3-6 1 16,-4-2-2-16,1-1 2 15,-3-2-9-15,-3-8-3 32,-6-2-9-32,-6-3-1 0,-3 2-1 15,-6 6 2-15,-9 5 12 16,-8 8 6-16,-1 13 5 16,3 6 4-16,-3 5 7 15,4 2 2-15,5 11 10 16,3-5 7-16,12 0-12 0,6-3-5 15,12-3-5-15,12 1-1 16,8-6-4 0,7-8-3-16,12-8-18 15,-1-7-6-15,1-4-68 16,-6-17-28-16,-10-6-9 16</inkml:trace>
  <inkml:trace contextRef="#ctx0" brushRef="#br0" timeOffset="18">22255 13750 68 0,'0'-2'27'0,"0"2"-14"0,0 0 4 16,0 0 14-16,0 0-1 16,0-3 0-16,0 0-9 15,0 1-2-15,0-3-9 16,0-1-2-16,0-2-4 16,-3 0-1-16,0 0 1 0,0-7 2 15,-3-9 1-15,3 5 3 16,0 3 4-16,0 3 3 15,0 3-11-15,0 2-4 16,0 2-6-16,0 1 0 16,3 0-44-16,3-1-21 15,0-2-11 1</inkml:trace>
  <inkml:trace contextRef="#ctx0" brushRef="#br0" timeOffset="19">19677 14589 120 0,'3'-10'46'0,"-6"4"-24"0,0 1 1 0,3 5 21 0,-9 0-9 0,-3 3-2 32,-3 2-13-32,-6 3-5 0,-2 5-8 0,-1 16-3 0,3 0 2 15,3 0 1-15,6 0 1 16,6-2-4-16,6-3-1 15,9-6 5-15,6-7 5 16,6-8-3-16,9-6 2 16,-4-5-5-16,1-11-2 15,-3 1-5 1,-9-3-2-16,-6-3 3 16,-6 3 3-16,-9 0-1 15,-12 5 0-15,0 2 3 16,0 4 3-16,0 2-9 0,4 3-4 15,2 2-25 1,3 6-9-16,9-3-29 16,21 2-10-16,2-2-14 0</inkml:trace>
  <inkml:trace contextRef="#ctx0" brushRef="#br0" timeOffset="20">20043 14391 172 0,'3'-27'66'0,"-3"17"-36"0,-3-6-18 15,0 10 21-15,-3-4 5 0,-6 2 6 16,-3 3-10-16,-3 5-5 16,1 2-17-16,-1 6-12 0,-3 11-5 15,3 10-1-15,6 19 4 16,0 4-1-16,12 1 1 16,0 0 0-16,3-2 0 31,3-9-3-31,3-5-1 0,-3-5-24 15,0-9-10-15,0-4-34 16,-6-8-53-16,0-11 32 16</inkml:trace>
  <inkml:trace contextRef="#ctx0" brushRef="#br0" timeOffset="21">19748 14610 296 0,'-17'-13'112'0,"14"10"-60"0,6 1-52 15,2 2 21-15,7-3-10 16,9 3 1-16,6-3-3 15,9-2 0-15,8 3-5 16,16-1-12-16,-1 0-2 0,1-2-81 16,-1-8-34-16,-11 0 10 31</inkml:trace>
  <inkml:trace contextRef="#ctx0" brushRef="#br0" timeOffset="22">20615 14576 176 0,'-3'0'68'0,"3"3"-36"0,3 7-33 0,-3 6 15 16,3 5 5-16,0 14 6 15,-1 7-5-15,1 6-1 0,-3 10-11 0,3-5 1 0,-3-3 4 16,0-8-5-16,0-5-2 15,0-10-1-15,0-6-1 16,-3-5 2-16,0-6 1 16,-2-12-10-16,-1-11-5 31,0-14-3-31,0-7-1 0,0-6 4 16,3-2 5-1,3-6 2-15,3 0 3 0,3 3 8 16,6 0 5-16,5-2-1 15,10 4 2-15,3 6-5 16,0 14-1-16,0 7-4 16,-4 10 1-16,1 14 2 0,-6 0 5 15,-6 6-2-15,-6-1 3 16,-9 5-6-16,-6-2-1 16,-3 5-6-16,-6-2-2 15,-9-6-16-15,-3-2-4 16,1-3-19-16,-1-8-7 15,3 0-9-15,3-3-4 0,6 0-42 16</inkml:trace>
  <inkml:trace contextRef="#ctx0" brushRef="#br0" timeOffset="23">20874 14602 148 0,'5'6'57'0,"1"-1"-30"0,6 11-23 0,-6-11 13 0,0 3 14 16,-3 3 9-16,0 5 2 16,-3-3-1-1,0 3-16-15,0-6-5 0,0-5-8 16,0-2-2 0,-3-11 0-16,0-2-1 31,0-6-7-31,3 0-3 15,3 0 2-15,3-3 3 16,3-2 3-16,0 0 1 0,6 5-7 16,3 6 0-16,0 2-8 15,0 2-3-15,-1 12-21 16,4-1-10-16,0 3-22 16,0 0-9-16,0-3-27 15</inkml:trace>
  <inkml:trace contextRef="#ctx0" brushRef="#br0" timeOffset="24">21237 14589 200 0,'-18'-5'74'0,"18"5"-40"0,-3 5-35 0,-3-5 15 0,0 5-4 16,0 6 4-16,0 0 4 15,3 2 1-15,0 3-10 16,9 2-8-16,6 3-1 0,3-5 6 15,0 0 4-15,6-5 1 0,2-6 3 16,1-8 2-16,0-7-1 16,-3-1-5-16,-3-2-2 15,-6-3 0-15,-4 0 2 16,-5 0-3-16,-6-7-2 16,-5-9 0-16,-7 8 1 31,-3 5-5-31,0 4-1 0,-3 9-16 15,3 4-6-15,-3 10-36 16,12 2-14-16,4 1-45 16</inkml:trace>
  <inkml:trace contextRef="#ctx0" brushRef="#br0" timeOffset="25">21686 14486 124 0,'-12'-24'46'0,"12"21"-24"0,-3-2-2 15,3 5 19-15,-3 0-2 0,-6 0 3 16,-3 3-9-16,-2 2-4 16,-4 14-15-16,0-1-1 0,0 6 0 15,3 0-2-15,6 0 2 16,3-1 0-16,6 9 1 15,6-5-6-15,6-1-2 16,9-5-2-16,3-2-2 16,0-6-8-16,-1-5-3 0,1-3-21 15,3-7-9-15,0-9-18 16,-3-2-8-16,-4-3-22 16</inkml:trace>
  <inkml:trace contextRef="#ctx0" brushRef="#br0" timeOffset="26">21802 14584 208 0,'-12'2'79'0,"15"-2"-42"0,0 3-34 0,-3-3 15 15,6 3 4-15,3 2 6 0,3 0-6 16,6-2-3-16,6 0-11 16,-3-3 1-16,2 0 2 0,1-3-4 15,0-5-2-15,-3 0 0 16,-6-5-1-16,-3 2 0 0,-9-10 0 15,-6 3-2 1,-6 2-8-16,-12 5-1 16,-6 3 1-16,-6 6 3 15,1 10 2-15,2 7 1 16,6 4-5-16,3-1 1 16,6 1 4-16,6-1 4 0,9 4-1 15,6 1-2-15,6 1-3 16,6-3-1-16,9-5-25 15,9 0-11-15,-1-11-60 16,13-10-45-16,3-5 53 31</inkml:trace>
  <inkml:trace contextRef="#ctx0" brushRef="#br0" timeOffset="27">22281 14446 304 0,'-14'-5'115'0,"8"2"-62"0,3 1-68 15,3 2 16-15,-3 2-7 16,0 1 3-16,0 0 2 16,0 2 1-16,3 0 0 0,0 3-3 0,6 13 0 15,0-2 2-15,3-1 0 16,-4 1 1-16,4-1 2 16,-6 1 8-16,-6-1 3 15,-6 1 5-15,4-3 1 16,-7-3-6-16,-3-2 0 31,0-3-2-31,0-3 3 0,-3-2-5 16,-3-1-1-16,3-2-22 15,4 0-8-15,-1 0-40 16,6-5-15-16,12 0-53 16</inkml:trace>
  <inkml:trace contextRef="#ctx0" brushRef="#br0" timeOffset="28">22523 14367 200 0,'-12'-3'77'0,"6"6"-42"0,-9 0-12 0,9-1 24 16,-3 3-11-16,0 1-1 15,0-1-20-15,0 3-9 16,6 3-4-16,3 2-7 0,6 5 1 16,6 9 6-16,0-1 4 31,6 1-3-31,0 2-2 0,-3 0 6 16,-15 0 5-16,0-3 7 15,-9-2 3-15,-3 0-9 16,-6-5-5-16,-15-4-27 0,0-1-10 15,1-6-79 1,2-6-73-16,6-15 52 16</inkml:trace>
  <inkml:trace contextRef="#ctx0" brushRef="#br0" timeOffset="29">18629 16666 72 0,'-6'-13'27'0,"6"8"-14"0,0-1-9 0,0 4 8 15,0-4 21-15,0 6 13 16,0-2-6-16,0-1-3 16,0 3-19-16,0 0-6 15,0 0-8-15,0 5-3 0,0 3 0 0,0-2-4 16,0 7 2-16,0 0 3 15,0 11 3-15,0-3 0 16,0 5 0-16,0 4-3 16,0-4 1-16,0 11 2 15,0 0 2-15,0 3-3 16,0 0-3-16,0-1 0 0,3 4 1 16,0 4 3-16,0-7 2 15,0 0 5-15,0-1 5 16,0-2-11-16,3 3-6 0,-3 0 2 15,3-1 0-15,-3-2 0 16,0-2 1-16,0 4-7 31,0 6-1-31,0-5 6 0,-3 5 4 16,0-5 0-16,0 2 0 16,0 0-1-16,-3 3 2 15,3 0-3-15,0-5 0 16,0-3-1-16,0-8 1 15,0-2-2 1,3 4 2-16,0-7-13 0,0-8-3 16,6-11-177-1,9-10 62 1</inkml:trace>
  <inkml:trace contextRef="#ctx0" brushRef="#br0" timeOffset="30">18623 16634 92 0,'-3'-2'35'0,"3"2"-18"0,0-3-5 16,0 3 16-16,0 0-3 15,3 0 0-15,0 0-2 16,3 0-3-16,0 0-10 16,3 0-4-16,3 3 0 15,9-1-1-15,3 9 2 16,-1-3-4-16,4 0-2 0,0-3 4 16,12 0 1-16,-1-2 0 15,4 0 1-15,3-1-4 16,5-2 0-16,4 0 8 15,-4 0 2-15,1 0-6 16,0 0-2-16,-1 0-3 0,-5 6-2 31,-3-4 1-31,-1 1 1 16,-2-3-3-16,0 0 0 16,8 3 1-16,-2-3 2 0,3 0 3 15,-7 0 2-15,4 0 1 16,0-3 0-16,-7 0-2 15,1 1 1-15,-3-4-2 16,-1 6 0-16,-2-2-3 16,-6-1-2-16,-3 0 1 15,2 1 1-15,-2-1-1 16,3-2-1-16,-3 5-2 16,-3-3 1-16,-3 1 5 15,-1-1 5-15,-2-2-5 0,-3 5-2 16,0 0 1-16,-3-3 0 0,0 3-1 15,-3 0-2-15,0 0 1 16,-3 0 1-16,-3 0-3 16,3 0-2-16,0 0-34 15,-3 0-12-15,0 0-31 16,0 0-50-16,3 3 33 16</inkml:trace>
  <inkml:trace contextRef="#ctx0" brushRef="#br0" timeOffset="31">20240 16613 168 0,'-3'-13'66'0,"6"8"-36"0,5 2-40 16,-5 3 11-16,0-3-3 15,0 1 18 1,6 2 10-16,0 0-13 15,-3 2-3-15,0 4-2 0,0 2-4 16,-3 2-1-16,6 3-1 0,-3 3-2 16,0 16 5-16,0 0 1 0,-3 2 0 31,0 3-1-31,0 11-3 16,-3-3-2-16,0 0 1 0,0-5 1 15,0 2-1-15,-3 0 2 16,3 3-4-1,-3-5 0-15,0-3 1 0,0-3 0 16,0 1 0-16,0 12 2 16,0-4-1-1,-6-4 2-15,9-7 2 16,0 2 2-16,0-10 1 16,-6 3-4-16,0-3-1 15,3-3-1-15,0-3 1 0,0 11 0 16,3 0-4-1,0-5 1-15,0 5 6 16,6-2-5 0,-3-6-2-16,0 11-3 15,0-1 0-15,-3-1 5 16,0-1 3 0,0-8-1-16,0 5 0 15,0-5 3-15,0-2 1 0,-6 5-6 16,9-8 0-16,-6 2 3 15,6 1 2-15,-3 2-2 16,3-3-1-16,-9 4-3 16,9-4-1-16,-6-5 3 15,0 6 1-15,0-6-1 0,0 0-2 16,0-5 3-16,0 3 0 16,3-3-1-16,0-3 1 15,-3-2-2-15,3 2-1 16,0 3 1-16,0-8-1 15,0 5-3-15,0 1 0 16,-3-4-3-16,3-2 1 0,0 0 3 16,0 0 1-16,0 0 1 15,0 0 0-15,0 0 0 16,0 0 0-16,0 5 0 16,-3-5 0-1,0 6 0-15,0-6 2 16,-3 0-1-16,0 0-1 15,-2 0 3-15,-4 0 0 16,0 0-1-16,0 0 1 16,-3 0 0-16,-12 0 1 0,0-6 4 15,1 6 5-15,-1 0-5 16,0-5 0-16,0 5-2 16,0 0-1-16,4 0-3 15,-7 0-2-15,-3 0 1 0,0 0-1 16,1 0 2-16,-1 0 1 15,3 5-6-15,-9-5 0 16,4 0 3-16,2 0 4 16,0-5 1-16,0 5 0 15,1 0-3-15,2 0-2 16,-3 0 1 0,6 0-1-16,-5 5 0 15,2-5 0-15,0 0 0 16,0 6 0-16,1-6 0 15,-4 0 0-15,-3-6 0 16,3 6 0-16,1-5 0 16,-1 5 2-16,0-2-3 15,3-4 0-15,1 1 5 0,-1-3 5 16,-3 8-5-16,3-5-2 0,1-3 1 16,2 8 0-1,0-6-1-15,3 6-2 0,-6 0 3 16,-2 0 0-16,2 0-4 15,6 0-1-15,0 0-10 16,3 0-5-16,7 0-68 0,-1 0-29 16,3-2-8-1</inkml:trace>
  <inkml:trace contextRef="#ctx0" brushRef="#br0" timeOffset="32">15748 17441 100 0,'-3'-5'38'0,"-12"0"-20"0,6 5-8 0,6 0 14 16,-3 5-2-16,0-5 1 15,-3 8-8-15,-3-3-2 16,0 9-7-16,1-1-2 0,-1 8 0 15,3-3 0 1,3 1 2-16,3-1-1 16,3-2 0-16,6 8-6 15,3-5 1-15,9-6 0 16,-1-5 0-16,4 0-16 16,0-8-4-16,-3-8-34 15,0 0-37 1,0-3 26-16</inkml:trace>
  <inkml:trace contextRef="#ctx0" brushRef="#br0" timeOffset="33">15837 17486 104 0,'-9'3'41'0,"6"2"-22"0,3 3-18 16,0-3 8-1,0 3 6-15,0 3 4 16,3 2 4-16,0 0 3 0,3 1-10 15,3 2-2-15,6-3-8 16,3-8 3-16,0-5 3 0,0-3 7 16,-1-7 3-16,-2-3-7 15,0-1-4 1,-6-4-4-16,-6 2 0 0,-6 0 2 16,-3 0 2-16,-6 3-3 15,-3 2-3-15,-2 4-2 16,2 1-3-16,0 4-10 15,3 2-6-15,3 2-30 16,3 4-12-16,3 1-41 16</inkml:trace>
  <inkml:trace contextRef="#ctx0" brushRef="#br0" timeOffset="34">16084 17470 72 0,'-9'14'27'0,"9"2"-14"0,0 13 2 0,3-16 13 16,0 19 9-16,0-1 4 15,0 4-10-15,3-3-7 16,-3-1-9-16,0-4-5 0,0-1-5 15,0-5-4-15,0-7 2 0,0-4 7 16,-3-10 5 0,-3-5-3-16,0 0-6 15,-3-11-2-15,-3-3-2 16,0-13 1-16,0 6-4 16,-3-8 0-16,6-3-1 0,3 5 0 15,6-3 0 1,3 9 0-16,3 7 4 15,0 1 3-15,3 5-4 0,3 5-1 16,0 2 4-16,3 6 2 16,-3 6 4-1,-3 4 4-15,-3 1-4 16,-9 2 2-16,0 0-3 0,-3-2 0 16,-3 2-5-16,-3 0-3 15,0-5-9-15,-3-2-5 16,0 2-29-16,3-6-10 15,0 1-24 1,3-3-38-16,3-3 30 16</inkml:trace>
  <inkml:trace contextRef="#ctx0" brushRef="#br0" timeOffset="35">16239 17457 160 0,'3'-2'63'0,"3"2"-34"0,-3 0-25 16,0 2 15-16,3 4 0 15,-3 1 1 1,0 4-7-16,0 2-3 16,-3 0-5-16,0 1-2 0,0-6 1 0,0 2-9 15,0-2-4-15,0-3-57 16,0-5-55 0,3 0 37-16</inkml:trace>
  <inkml:trace contextRef="#ctx0" brushRef="#br0" timeOffset="36">16254 17373 228 0,'-6'-16'85'0,"9"10"-46"0,-3 1-48 0,0 5 14 15,0 0-7-15,6 0-2 16,0 0 3-16,0 0 0 16,3 5 1-16,3-5-20 0,0 8-7 0,-1 3-41 15,1-3-34 1,-3 5 38-16,0-2 44 31,-3-1 27-31,0 1 38 16,0 2 14-16,0 0-11 0,0-5-3 0,0 5-17 31,3-2-8-31,0-3 0 0,3-3-1 16,0-2-10-16,2-3-1 0,4-3-1 0,-6-2-1 15,0-3-1-15,-3-3-3 16,-3 4-2-16,-3 1 1 15,-3-2-1-15,-9 3 0 16,-6 2 0-16,0 3 0 16,-6 3 0-16,4 2-3 0,-1 3 0 15,3 3-1-15,3 2 3 16,3 0 0-16,6 3 3 16,3 0-3-16,6 0 0 15,3-3 1-15,6 6 0 16,9-6-5-16,5 0-1 15,1 6-35 1,0-17-15-16,3-10-26 16</inkml:trace>
  <inkml:trace contextRef="#ctx0" brushRef="#br0" timeOffset="37">16706 17476 160 0,'-9'-8'60'0,"6"3"-32"0,-14 5-17 16,8 0 15-16,-3 5-6 0,0-3 1 15,-3 9-12-15,3-3-5 16,0 10-3-16,3 1-1 0,0-3 2 16,6 2-3-16,3 4 0 15,3-4 1-15,3-10 0 0,0-3 2 16,0-7 3-16,0-9 0 16,6-2 0-16,-3-6-6 0,0-2 1 15,-3-3-2-15,0-2 0 16,-9-8 2-16,0 2 0 15,-3 3 2-15,0 0 3 16,-3-1-2-16,0 7 0 31,3 9 3-31,0 1 3 16,3 8-6-16,0 10-2 0,3 8-3 0,3 11 0 16,3 5 4-16,6 8 3 15,3-2-2-15,-3 4-2 16,0-2 0-16,3 3 1 15,-1-5-10-15,1-9-2 16,0-7-61 0</inkml:trace>
  <inkml:trace contextRef="#ctx0" brushRef="#br0" timeOffset="38">17120 17253 156 0,'-9'-18'60'0,"-12"-3"-32"0,3-11 0 15,12 29 27-15,-2-2-8 0,-4 0-3 0,3 5-24 16,-3 5-12-16,0 11-6 15,3 3-7-15,3 12 1 0,0 1 0 32,3 2 2-32,0 6 1 0,3 5 1 0,0-8 2 15,3-2 1-15,-3-1-1 16,3-5-2-16,0-13-19 16,0 2-8-16,0 1-37 15,-3-11-16-15</inkml:trace>
  <inkml:trace contextRef="#ctx0" brushRef="#br0" timeOffset="39">16918 17463 220 0,'-18'-14'85'0,"9"14"-46"0,6 0-46 0,9-5 44 15,0 5-9 1,6-3-7-16,0-2-5 0,2 0-10 0,1-1-6 0,0-1-1 15,0 1-28-15,0-2-10 16,-3 3-142 0,0 5 72-1</inkml:trace>
  <inkml:trace contextRef="#ctx0" brushRef="#br0" timeOffset="40">17066 17463 164 0,'6'13'63'0,"-3"-3"-34"0,12 6-27 16,-9-8 12-16,0 3-1 15,-3-3 5-15,0-3-4 16,0 3 0-16,-3-3-8 16,0 3 3-16,0-8 1 0,0 0 1 31,-6 0 1-31,0 0-2 0,3 0 1 16,0-8-6-16,0 0-3 15,6-2-4-15,3-4-1 16,3 1 2-16,0 5 2 15,0-2-5-15,3 2-1 16,-3 0-16-16,3-3-4 16,-3 9 6-16,0-4 6 0,0 1 6 0,-1 5 4 15,-2-3 2-15,0 3 3 16,-6 0 3-16,3 3 4 16,-3 2-2-16,0 3 1 15,0 5-3-15,0 3 2 16,3 0-2-16,0-3 0 15,3 1-1 1,6-1 0-16,0 0 6 16,3-8 4-16,0-5-1 15,0 0 2-15,-3-5-4 16,3-3 1-16,-4-5 2 16,-2 2 1-16,-6-2-4 15,-3 0 1-15,-3 0-5 16,-3-1-2-16,-3 1 0 0,-2 5 1 15,-4 3-8-15,0 5-3 16,0-3-15-16,3 3-5 16,3 0-22-16,3 3-8 15,3-3-15-15,3 0-50 16,0 0 23-16</inkml:trace>
  <inkml:trace contextRef="#ctx0" brushRef="#br0" timeOffset="41">17367 17396 184 0,'3'0'71'0,"0"8"-38"0,0 3-39 16,6-3 40-16,0 0-10 31,0 5 0-31,-3 0 0 0,0 0-14 16,0 1 3-16,-3-1 1 0,-3-3-10 15,3-2-1-15,-3-2-1 16,0-6 1-16,0 0-1 15,3-6-2 1,0 4-2-16,0-9 1 0,0 3-4 16,3-5 1-16,-1 2-3 0,1-2 2 15,0 5 3-15,0 3 1 16,0 5-2-16,0 0 2 16,3 5 3-16,-3 3 3 0,0 3 9 15,-3-3 3-15,0 5-4 16,0-2 0-16,-3-4-8 31,0-1-3-31,0-6 1 16,0 0 2-16,3-3-2 0,3-5 0 15,3-5-3-15,3 0-3 16,3 0-3-16,0-9 1 16,-4 4 1-16,1 13-1 15,0 5 4-15,3 0 2 16,0 10 6-16,0 3 4 0,-3 3-2 15,0 3 0-15,-3-1-3 16,0-2-1-16,-1-3-32 16,1-2-14-16,0-3-94 15</inkml:trace>
  <inkml:trace contextRef="#ctx0" brushRef="#br0" timeOffset="42">15647 17957 80 0,'-3'-5'30'0,"6"5"-16"0,-3 8-8 0,0-3 9 0,0 3 9 15,3 11 5-15,3 7-11 16,0 11-5-16,0 3-4 15,-1 0-1-15,1 5-4 16,-3-11 2-16,0-2 3 0,0-6 4 16,-3-7 2-16,0-6 0 0,0-5 1 15,0-3-4-15,-3 0-2 16,0-10-6-16,-3-3-3 0,3-10-3 16,-2-1 1-16,2-7-1 15,0-6 0-15,0-8 2 16,3-5 0-16,6 6 0 15,-1-1 0-15,4 8-3 32,6 6 2-32,3 7-1 0,-3 6-2 15,0 13 7-15,-3 0 5 16,0 13 0-16,-3 0 3 16,0 1 0-16,-6 4 3 15,-3 6-3-15,-3-3 1 16,-3 0-7-16,-6-2-1 15,0-6-4-15,-3 0-3 0,-3-7-18 16,0-6-7-16,0 0-12 16,3 0-5-16,7-8-44 31</inkml:trace>
  <inkml:trace contextRef="#ctx0" brushRef="#br0" timeOffset="43">15840 17965 116 0,'0'13'44'0,"3"6"-24"0,3-1-6 16,-3-10 15-16,0 6-1 0,0 7 3 15,0-3-8-15,-3-4-4 16,0-4-11-16,0-2-1 0,0-3 0 15,0-5 5-15,0-5 3 16,0-5-4-16,0-6-1 16,0-3-6-16,3-2-3 15,3-3 0-15,3 6-1 0,0-4-3 16,3 9 2-16,0 0-4 16,-1 5 1-16,7 3-27 15,3-1-11-15,0 6-37 16,-3 0-32-1,0 6 39-15</inkml:trace>
  <inkml:trace contextRef="#ctx0" brushRef="#br0" timeOffset="44">16060 17986 140 0,'-9'6'55'0,"4"4"-30"0,2 6-16 16,3-11 16-16,-6 9-3 15,9 4-1-15,0-2-7 16,3-3-4-16,2 3-5 15,7-8 7-15,0 0 5 0,0-3-5 0,3-5-2 16,0-18-1-16,0 5-1 16,-3-6 0-16,-4-2 0 15,-5 2-4-15,-6 6-1 16,-3-5-1-16,-6 2-2 16,1 3-2-1,-4 2 1-15,-3 8-8 16,3-2-2-16,0 5-18 0,3 5-9 15,3-2-35 1,3 2-43-16,9-5 36 16</inkml:trace>
  <inkml:trace contextRef="#ctx0" brushRef="#br0" timeOffset="45">16284 17894 168 0,'-9'0'66'0,"6"0"-36"0,-6 8-29 15,6-6 16-15,-3 6 2 16,-3 0 3-16,-3 5-5 16,0 6-2-16,3 0-9 15,3 2-4-15,3 5 1 0,3 1-2 0,6-9-1 16,0 1 5-16,3-11 1 16,0-8 2-16,3-6 0 15,0-7-4-15,0 0-3 16,-3 0-3-16,-3-1 1 15,0 1 1-15,-3 0 0 32,-3 0 0-32,0-1 0 0,0 9-3 15,0-3 0-15,0 3 2 16,3 10-2 0,3 8-3-16,2 1 1 15,4 17 3-15,0-4 3 16,0 7 4-16,-3-10 7 0,-3 3 2 15,-3-1 4-15,-6 0 1 16,-3-7-4-16,-3 2 1 0,-6-8-7 16,0 1-3-16,1-9-3 15,-4-5-3-15,3-5-24 16,-3 2-11-16,3-8-20 16,3 3-8-16,3-5-39 31</inkml:trace>
  <inkml:trace contextRef="#ctx0" brushRef="#br0" timeOffset="46">16435 17912 132 0,'21'8'52'0,"-18"-2"-28"0,15 7-22 15,-12-5 12-15,0 5 15 16,-3 0 11-16,0-2-8 15,-3-3-1-15,0 2-18 16,0-2-6-16,0-3-2 0,0-2 5 16,-6-3 13-1,0 0-6-15,0-8-8 0,3-2-4 0,0-4-5 16,3 1-1-16,6-3-1 16,0 3 0-16,3 0 0 15,3 2-2-15,0 3-13 16,3 0-6-16,3 3-19 15,-1 0-6-15,4 5-48 32</inkml:trace>
  <inkml:trace contextRef="#ctx0" brushRef="#br0" timeOffset="47">16739 17875 192 0,'-12'0'74'0,"6"0"-40"0,-3 0-31 0,6 6 17 15,-3-1-3-15,-3 0 1 0,-2 3-7 16,-1 5-2-16,3 1-5 16,3 7-3-16,0-3 0 0,9-5-4 15,0 1 2-15,6-1 5 16,0-8 2-16,0 0 0 16,2-5-1-16,1-5-6 0,-3-3 1 31,0-2 2-31,-3-4 3 0,0 1-7 15,-3 0 0-15,-3 0 0 16,0 0 1-16,0 7 1 16,0 6 0-1,-3 0 2-15,3 6 3 0,0 1-4 16,0 7-3-16,3 4 3 16,3-5 1-16,0 6 0 0,3-6-2 15,0-5-13-15,0 5-4 16,0-7-33-16,0-6-13 15,0-6-27 1</inkml:trace>
  <inkml:trace contextRef="#ctx0" brushRef="#br0" timeOffset="48">16888 17912 152 0,'12'6'57'0,"-12"2"-30"0,3 10-16 16,0-10 18-16,-3 5-2 15,0 0 2-15,0 1-10 16,0-4-4 0,3-2-8-16,-3 0-5 0,6-3 1 0,-6-5 0 15,6 0 1 1,0-5-9-16,0-3-2 0,2 0-9 16,1-5-5-16,0-3 4 15,3 0 3-15,-3-2 8 16,3 10 3-16,0-3 5 15,-3 9 1-15,0-4 3 0,0 14 3 16,-3-2 5-16,0 7 3 16,-3 0-3-16,-3 0 2 15,0-5-7-15,0 3-3 16,0-6-3-16,0-2 0 16,0-3-2-16,0 0-1 15,3-3-2 1,0-8 1-16,3-2-8 15,5 0-2-15,7 0 1 16,0 0 1-16,0-6 6 16,0 11 1-16,3 0 2 15,0 3 0-15,-1 5 17 0,4 5 11 16,-3 6-12 0,-6-1-6-16,0 4-6 0,-3-1-1 0,-3 0-73 15,14-5-78 1</inkml:trace>
  <inkml:trace contextRef="#ctx0" brushRef="#br0" timeOffset="49">15572 18584 108 0,'6'8'41'0,"0"-2"-22"0,6 7-7 0,-6-8 16 0,0-2 1 16,3 2 3-16,3-5-9 16,0 5-1-16,3-2-13 15,-1-6-5-15,-2-2-1 0,3 0 2 16,-3 2 4-16,-3-7-4 0,0-4-1 16,-3 1-2-16,-9 0 1 31,-3 0-4-31,-3-1 0 15,-3 6-4-15,-3 3-1 0,-3 0 0 16,-2 15 4-16,-4 4 1 16,3 2 1-16,0 2 0 15,3 1 2-15,6 2 3 16,3 10 4-16,9-4 5 16,6-3 3-16,6-3-7 0,6 5-1 15,6-12-3-15,6-1 1 16,3-8-6-1,-4 3-3-15,-2-8-21 16,0 0-10-16,0-5-49 16,-4 2-47-1,-2-7 44-15</inkml:trace>
  <inkml:trace contextRef="#ctx0" brushRef="#br0" timeOffset="50">15953 18574 212 0,'-3'-8'82'0,"3"13"-44"0,0-2-47 16,0 2 14-16,-3 3 1 0,-3 8 4 0,-3 0-1 15,0 2 2-15,-2 9-6 16,-1-1-3-16,3-7 1 16,0-6-24-16,3 5-11 0,0-10-54 15,3-2-33 1</inkml:trace>
  <inkml:trace contextRef="#ctx0" brushRef="#br0" timeOffset="51">15822 18584 200 0,'-3'-5'74'0,"3"0"-40"0,3 5-35 0,-3 0 12 16,6 0 4-16,3 5 4 16,3 8-5-16,3 1-1 31,3 4-7-31,0 8-6 0,0 1-1 0,2-1 1 15,1 1 2-15,0-9-41 16,-3 1-16-16,0-6-40 16</inkml:trace>
  <inkml:trace contextRef="#ctx0" brushRef="#br0" timeOffset="52">16054 18650 220 0,'0'-5'82'0,"3"-3"-44"0,6 21-44 32,0-13 12-32,0 6-6 0,3-4 0 15,0-2 4 1,3 0 5-16,0-2-5 0,0-4 0 0,3 1 0 16,-4-3-2-16,-2 3-2 15,-6-3 1-15,-3 0-1 16,-3-2 2-16,-6 2 1 15,-3 2-4-15,-3 1-1 16,-2 2-2-16,-1 11 0 16,0-2 7-16,0 2 3 0,-3 10-3 15,6 1 0-15,3 2 1 16,3 0 2-16,6 3 3 16,3-3 2-16,6 3-5 15,3-8-2-15,3 2-2 16,6-5-2-16,3 1-15 0,-1-9-7 15,-2 0-60-15,3-5-54 16,0-5 41-16</inkml:trace>
  <inkml:trace contextRef="#ctx0" brushRef="#br0" timeOffset="53">16340 18592 204 0,'-18'-5'77'0,"12"10"-42"0,-6 9-41 0,7-9 12 16,-4 8 7-16,0 0 8 16,0 8 3-16,3 3 3 15,3-3-15-15,3-2-5 0,3 7-2 16,6 1-3-16,6-14-2 16,2-2-17-16,7-3-6 0,-3 0-35 15,9-3-13-15,-3-5-18 16</inkml:trace>
  <inkml:trace contextRef="#ctx0" brushRef="#br0" timeOffset="54">16415 18624 192 0,'-6'0'71'0,"6"0"-38"0,0 0-39 15,3 8 25 1,0 5 0-16,0 11-3 15,6-3 1-15,5-2-10 16,-2-6-4-16,0 5 0 0,3-10 0 16,-3 0 1-16,0-2-9 0,0-12-4 15,0-2-2-15,0-5-1 16,-3-5-4-16,-3 4-1 16,-1-7 12-16,-5 3 5 15,3-1 1-15,-3 6 2 16,0 5 11-16,0 8 6 15,0 5-8-15,3 3-2 0,0 5-4 16,0 6 1-16,3 2-4 16,0-8-2-16,3 6 0 15,0-6-1-15,6-5-33 16,0-8-31 0,0 0-55-16,-3-8 23 31</inkml:trace>
  <inkml:trace contextRef="#ctx0" brushRef="#br0" timeOffset="55">16677 18232 248 0,'-15'0'93'0,"15"8"-50"0,-3 32-50 0,3-24 14 15,3 5 1-15,0 14 7 16,3 15 4-16,0 3 1 15,0-8-11-15,-1 0-8 0,1-6-3 16,3 1-32-16,0-8-13 16,-3-11-69-1</inkml:trace>
  <inkml:trace contextRef="#ctx0" brushRef="#br0" timeOffset="56">16566 18468 272 0,'-3'-5'101'15,"9"-3"-54"-15,0 2-53 0,0 6 17 16,3-8-7-16,6 3 0 0,3 3-5 16,3-4 1-16,0 6 0 15,2 0-31-15,4 6-12 0,-3-4-16 16,0-2-6-16,-3 0 20 15,-3 0 11-15,-4 0 21 16,1 0 30-16,-6 0 14 16,0 5 7-16,-3-5 4 15,-6 0-17-15,0 0-4 16,0 6-13-16,-3-4 1 0,-3 9 2 16,-3 5 0-16,0 8 1 31,0 2-6-31,3 1-4 0,1 4 3 15,5-4 1-15,3 5-2 16,2-11-3-16,4-3 2 16,0-5 0-16,0-13-4 15,0-5 1-15,0-3-2 16,0-2 0-16,0 2-3 16,-3-6 1-16,-6-12 0 0,0 8 2 0,-3-9 1 15,0 9 3-15,0 2-1 16,3 5 2-16,0 3 0 15,0 8 1 1,0 13-2-16,3 6-2 0,0 2-2 16,3 3-1-16,0-3 4 31,6 0 3-31,-3-2-8 0,3-1-4 16,-3-10-36-16,-1-3-14 15,1-10-34 1</inkml:trace>
  <inkml:trace contextRef="#ctx0" brushRef="#br0" timeOffset="57">16980 18296 220 0,'-3'0'85'0,"3"0"-46"0,3 16-46 15,0-11 16-15,0 14 3 16,0 2 4-16,0 5 6 15,0 6 1-15,0 2-12 0,0-2-2 0,0 0 1 16,-3-6-8-16,3 1-3 0,-3-14 0 16,3 0 2-16,-3-7 0 15,3 2-1-15,0-11-8 16,3-2-5-16,0-9-9 16,3 4-1-16,0-3 10 31,0 5 7-31,5 2 6 0,1 12 3 15,0 2 7-15,-3 5 6 16,-3 0 5-16,-3 3 2 16,0-3-8-16,-3 0-2 15,-6 1-7-15,-6-1-2 16,-3-5-7-16,0-3-2 16,0-2-27-16,-3-6-11 0,1 3-38 15,-1-5-55 1,3-9 35-16</inkml:trace>
  <inkml:trace contextRef="#ctx0" brushRef="#br0" timeOffset="58">17177 18211 256 0,'-3'-5'96'0,"6"5"-52"0,0 8-51 16,-3-3 16-16,3 16 3 15,-3 3 7-15,0 11 1 16,0 10 0-16,0 7-10 16,0 1-4-16,0-2-2 0,3-4-7 15,3-2 0-15,-1-5-41 0,1-14-18 16,3-2-59 0</inkml:trace>
  <inkml:trace contextRef="#ctx0" brushRef="#br0" timeOffset="59">17427 18566 216 0,'0'0'82'0,"3"-5"-44"0,3 10-47 16,0 0 12-16,-1-2-4 15,4-3 0-15,0 0 20 16,0 0 12-16,0 0-15 0,3-8-2 0,-3-5-2 15,0-1-10-15,0 1 0 0,-6 0-4 16,0 0 0 0,-3-1-7-16,-3 4-4 0,-3 2-7 15,-6 0-2-15,-3 3 12 16,0 5 7-16,-6 5 7 16,-2 3 3-16,2 5 1 0,3 14 0 15,3-4 13-15,6 4 9 16,3-6-3-16,12 6-1 15,9-9-3-15,3 8-3 16,6-7-10-16,2-6-4 16,10-13-15-16,0 0-4 15,6-10-78 1,-4 2-32-16,4-6 8 16</inkml:trace>
  <inkml:trace contextRef="#ctx0" brushRef="#br0" timeOffset="60">17867 17436 164 0,'-3'0'63'0,"0"0"-34"0,3 0-16 16,0 0 17-16,0 0-4 16,0 0 2-16,0 0-10 15,0 0-3-15,0 0-8 0,0 0-7 0,0 0-3 16,6 0 4-16,0 0 1 15,3 0 2-15,0 0 0 16,3 0 2 0,0 0 1-1,0 0-1-15,3 0-1 0,2 0-3 16,1 0 1-16,0 0 0 16,6-5 3-16,-3 5-3 15,3-3-2-15,-1 0 0 16,1 3-1-16,0 0 0 0,-3 0 2 15,-3 0-1-15,0 0 2 16,-1 0-2-16,4-2 2 16,-3-3 2-16,0 5 2 15,-3 0-3-15,0 0-1 0,0 0 1 16,-3 0 0-16,0-3-2 16,-1 3-2-1,1 3-2-15,0-3 4 16,-3 0 0-16,-3 0 2 15,3 0 0-15,0 0 0 16,-3 0 0 0,-3 0-2-16,-3 0 1 15,3 0-2-15,-3 0-1 16,3-3-28-16,-3 3-11 16,3 3-32-16,0-3-12 15,0 7-18-15</inkml:trace>
  <inkml:trace contextRef="#ctx0" brushRef="#br0" timeOffset="61">18355 17246 160 0,'-15'-11'63'0,"15"11"-34"0,-5 0-12 16,5 0 20-16,0 0-2 15,-3 0 2-15,0 0-12 0,3 0-5 16,0 0-11-16,0 0-6 0,0 0-2 15,6 0 1-15,-1 5 3 16,1 3 0-16,3-3 0 16,3 9-3-16,0-4-2 15,0 1-2-15,6-1 1 16,-3-2 1-16,0 3 2 0,0-3-1 16,-1 5-1-16,-2-5 3 0,0 5 0 15,0-2-1-15,-3-8 1 16,-3 7-2-16,0-7 2 15,-6-3-2-15,3 5-1 32,-3 3 5-32,0-3 4 0,-3 1-5 15,0-1-2-15,0 3-1 0,-6 0 1 16,0 2 1-16,-6 4 1 16,0 1 4-16,1 1 5 15,-1 0-5-15,0-3-2 16,3 6-1-16,0-6-1 15,3-5 0-15,0 3 0 0,3-9-7 16,3 4-2-16,0 2-27 16,0-3-9-16,3-5-54 15,6 8-68 1</inkml:trace>
  <inkml:trace contextRef="#ctx0" brushRef="#br0" timeOffset="62">22734 18169 124 0,'-9'-3'49'0,"9"3"-26"0,0 0-12 0,0 0 15 0,0 0 1 15,0 0 1-15,0 0-9 16,3 0-1-16,6 0-11 16,0 0 2-16,0 0 4 0,0 0-1 15,3 0 3-15,-1 0-4 31,7 0 1-31,0 0-7 0,3 0-3 0,3 3-1 16,3-3 1-16,-1 5-1 16,4-5-1-16,6 0 1 15,-3-5 1-15,-1 5-1 16,-2-3-1-16,-3-2 1 0,-6 5 1 16,-3 0 1-16,-6-5 1 31,-4 5 4-31,-2 0 3 0,-6-3-6 15,-6-2-1-15,-2 5-2 16,-7 0-2-16,0 5 1 16,-6-5-1-16,-9 0 0 15,0 3 0-15,-5-3 0 16,-1 5 2-16,3-5-1 16,0 0-1-16,1-5 3 0,2 5 2 15,9 0-4-15,-3 0-1 16,6 0 0-16,4 0 2 15,5 0-3-15,3 0 0 16,6 0-1-16,6 0 0 16,6 0 2-16,2 0 2 15,10 0-1 1,3 0-1-16,6-3 1 16,2-2 1-16,1 5-1 15,0-6 2-15,6 6-4 0,-7-2 0 0,-2-3 1 16,-6 5 2-16,-6-6-1 15,-6-2-25 17,-7 8-13-32,-5 8-87 0</inkml:trace>
  <inkml:trace contextRef="#ctx0" brushRef="#br0" timeOffset="63">6226 9864 64 0,'0'-3'27'0,"0"3"-14"0,0 0-4 0,0 0 9 16,0 0-2-16,-3 0 1 0,-6 0-5 15,3 0-2 1,-6-3-4-16,3 3 5 0,3 0 3 16,-3-2-5-16,3 2-3 15,0 0-6-15,0 0 0 16,0 0 0-16,1 0 0 0,-1 0 0 16,3 0 0-16,0 0 0 0,3 0 2 15,0 0 1-15,9 0 3 31,5 0 3-31,4 0-2 0,9 0 1 16,15 0-3-16,5-3 2 16,16 0 0-16,11 3 1 15,16-2-4-15,2 2-1 16,3 0-3-16,6 0-1 16,-14-3 3-1,-1 1-1-15,-3-4 2 16,-14 6-2-16,-10-2-1 15,-11 2 1-15,-9-3-4 16,-10 6 2-16,-5-3-1 16,-6 0 0-16,-3 0-31 0,-3 2 18 15,-6 1-78-15,3 2 52 0</inkml:trace>
  <inkml:trace contextRef="#ctx0" brushRef="#br0" timeOffset="64">6235 18071 4 0,'0'0'0'0</inkml:trace>
  <inkml:trace contextRef="#ctx0" brushRef="#br0" timeOffset="65">6232 18082 72 0,'-3'-6'30'0,"0"6"-16"0,3 0 1 0,0 0 13 0,0-5-2 16,-3 5 2-16,-6-3-3 16,3-2 2-16,0 0-4 15,3 5 0-15,0-3-12 32,0 3-2-32,3 0-2 0,0 0-3 0,9 0 6 15,12 0 3 1,9 0 5-16,8-5 3 15,13 5 0-15,8 0-1 16,4 0-6-16,14 5-4 16,4-2-3-16,2 2 0 15,-3 0-4-15,-8-2-2 0,-7 2 6 16,-5 9 3-16,-1-14-8 16,-8 13 0-16,-3-8-4 15,-7 3 0-15,7-3-128 16,-6 1-66-1</inkml:trace>
  <inkml:trace contextRef="#ctx0" brushRef="#br0" timeOffset="66">13230 18129 64 0,'-6'0'27'0,"3"0"-14"0,0 0-4 0,3 0 11 16</inkml:trace>
  <inkml:trace contextRef="#ctx0" brushRef="#br0" timeOffset="67">13215 18121 155 0,'-3'-5'15'16,"0"-3"-10"-16,0 3-4 15,0 5 1-15,0-3 1 0,3 3 5 0,0 0 3 16,0 0 5-16,3 3 2 16,3 2 2-16,3 0 0 15,6-2-11-15,6-3 6 0,8 0 2 16,16 0 2-16,9-3 1 16,17-7 0-16,3 10 0 15,16-5-9 1,2-3-2-16,9 2 6 15,-9 4 2-15,-2-4-2 16,-10 1 1-16,-6 2-7 16,-14-2-3-16,-9 0-1 15,-10 5-1-15,-8-3-5 16,-6-2 1-16,-9 5-18 16,-6-5-5-16</inkml:trace>
  <inkml:trace contextRef="#ctx0" brushRef="#br0" timeOffset="68">22022 9652 88 0,'-5'-3'33'0,"5"-10"-18"0,0 21 0 15,0-8 15-15</inkml:trace>
  <inkml:trace contextRef="#ctx0" brushRef="#br0" timeOffset="69">22014 9657 230 0,'-3'14'32'15,"0"1"-17"-15,0 4-7 0,3 2-4 16,0 6 4-16,3-4 5 15,0-1-5-15,3-4-2 16,2-2-1-16,1-3 1 16,3-5-1-16,6-3 2 0,-3-5-4 0,3-5-2 31,-3-8-3-31,-3 0 1 0,-3 2 1 16,0 3 2-16,-4 0 1 15,1 3 1-15,-3 2 0 16,0 3 0-16,-3 8-2 0,3 8-2 15,0-3 3-15,3 1 0 16,0-1 3-16,3-3 3 16,3-2 5-16,3-2 1 0,3-4 0 15,0-4 1-15,0-6-4 16,2-8-2-16,4-3-4 16,-12-2-1-16,0 0 1 15,-6 2 3-15,-9-2-4 16,0-5-3-16,-3 5-1 31,-3-3-1-31,-3 3-16 0,3 5-6 16,0 5-25-16,3 1-9 15,0 2-44 1,6 0-34-16,3-3 58 16</inkml:trace>
  <inkml:trace contextRef="#ctx0" brushRef="#br0" timeOffset="70">22442 9424 172 0,'-6'0'66'0,"3"6"-36"0,3 7-22 0,3-2 16 31,0 7 3-31,0 14 4 0,-3 8-6 16,3 5-1-16,-3-3-13 15,0 0-7-15,0-7 0 0,0-1-3 16,0-8 2-16,3-4 0 16,-3-4 1-16,0-5-2 15,0-5 1-15,-3-2-7 16,0-14-6 0,0-6 1-16,3 1 2 15,3-3 2-15,3 0 0 16,3-2 4-16,3 5 0 15,0-1 1-15,3 7-3 0,3 4 0 16,2 6 8 0,-2 2 4-16,-3 5-4 0,-6 1-1 0,3 0-2 15,-6 4 1-15,0-1-22 0,0-4-9 16,0 1-44 0</inkml:trace>
  <inkml:trace contextRef="#ctx0" brushRef="#br0" timeOffset="71">22790 9705 140 0,'-14'-3'55'0,"8"1"-30"0,-3 2-7 16,3 2 18-16,-3 1-3 15,-3 5 3-15,-6 0-16 16,3 2-6-16,3 1-9 0,0 7-4 0,3 6 2 15,3-3 2-15,3 1 4 16,3-4-9-16,6-2-2 16,3-5 7-16,3-3 6 15,3-6-5-15,0-4-1 0,3-4-8 16,-6-10-2-16,3 1-5 31,-9-4 1-31,0 0 7 16,-3 1 3-16,-3 2 1 15,0 3-2-15,0 2 3 16,0 3 2-16,0 8-11 16,3 8 3-16,5 8 4 15,-2 5 1-15,6 0 2 16,0-2-5-16,0-3-1 16,3-3-8-16,0-2-2 15,0-6-35-15,-3-5-14 16,0-13-31-1</inkml:trace>
  <inkml:trace contextRef="#ctx0" brushRef="#br0" timeOffset="72">22915 9424 188 0,'-8'6'71'0,"8"7"-38"0,0 11-32 0,2-8 14 0,1 10 9 15,-3 14 8-15,3 5-15 16,0-3-7-16,0 0-6 16,3 1-6-16,-3-6 1 0,3-5-30 0,-3-6-12 15,-3-5-55 1</inkml:trace>
  <inkml:trace contextRef="#ctx0" brushRef="#br0" timeOffset="73">22779 9663 224 0,'0'0'85'0,"5"-16"-46"0,28-11-43 16,-21 22 15-16,9-3-8 31,3 0 0-31,0 3-12 0,14 0-7 16,-2-1-79-16,0 1-37 15</inkml:trace>
  <inkml:trace contextRef="#ctx0" brushRef="#br0" timeOffset="74">23421 9618 144 0,'-8'0'55'0,"2"0"-30"0,-3 0-7 15,3 8 20-15,-3 2-12 16,-3 1-3-16,-6 2-15 15,-3 5-6-15,3 4-1 16,0-1 3-16,4 3 5 0,5 2 6 0,3-5 3 16,9-5-5-16,3-3-3 15,8-5-3-15,1-5-2 16,0-3-1-16,0-8 2 16,0-3-8-16,0-4 0 15,-3-1-9-15,-3-3-1 0,3 1 7 16,-6 2 2-16,-3 0 0 15,3-3 2-15,-4 6-1 16,1 3 0-16,0 15 0 16,3 5 3-16,0 9 3 15,6 7 8-15,-3 9 4 16,-6 2 9-16,-3 0 5 31,-3 0-8-31,-3-5-2 0,-6-1-15 16,3 1-2-16,-5-8-3 15,-1-11 0-15,-9 0-25 16,3-13-8-16,-6-5-32 16,3-5-11-16,4-4-33 15,2-2-13 1,3 1 65-16</inkml:trace>
  <inkml:trace contextRef="#ctx0" brushRef="#br0" timeOffset="75">23517 9705 160 0,'12'0'63'0,"-12"8"-34"0,9-5-12 0,-4 2 20 15,1-3 5 1,3 4 4-16,3-4-20 0,3 1-8 15,0-6-11-15,3 1-3 0,0-4 0 16,3 1-2-16,-4-3-2 0,-5 3 1 16,-9-11-4-1,-3 3 0-15,-9 2-9 16,3 3-3-16,-8 3 3 16,-7 0 3-16,6 10 0 15,-3 3 3-15,-3 3 4 16,3-1 3-16,3 3 4 0,1 1 4 15,14 1 9-15,0-1 3 16,5 4-4-16,7 3 0 16,3-2-10-16,3-3-2 15,3-3-3-15,9-5 1 16,0-8-22-16,-4-5-9 0,1-6-30 31,-3-5-14-31,-3 0-32 16</inkml:trace>
  <inkml:trace contextRef="#ctx0" brushRef="#br0" timeOffset="76">23841 9401 192 0,'0'13'74'0,"0"-3"-40"0,0 9-5 15,6-6 28-15,-3 8-14 16,0 11-4-16,-3 8-23 15,6 7-8-15,-3-7-5 16,-3 2 0-16,6-7 0 0,-3-1-23 16,0-7-9-1,0-6-191 1,-3-21 91-16</inkml:trace>
  <inkml:trace contextRef="#ctx0" brushRef="#br0" timeOffset="77">23689 9546 288 0,'0'-5'110'0,"9"2"-60"0,12-5-43 0,-9 6 23 16,6-4-16-16,3 1-5 15,0 2-22-15,11 1-6 16,-5-1-64-1,6 3-27-15,-3 0 3 16,-1 3 4-16</inkml:trace>
  <inkml:trace contextRef="#ctx0" brushRef="#br0" timeOffset="78">24064 9544 156 0,'-9'2'60'0,"9"1"-32"0,-5-3-17 0,2 5 15 15,-3-2 16-15,0 2 11 0,-3 0-19 16,-3 9-10 0,3-4-14-16,3 9-7 0,3-3-2 0,3-3-1 15,3 3 0-15,3 0 2 16,9-3 1-16,0 3 7 0,0-3 4 16,-4 0 8-16,-2 0 6 15,-6-2-2-15,-12 5-1 16,0 5-13-16,-5-3-5 15,-13-4-43-15,-3-9-15 16,-6 0-103 0</inkml:trace>
  <inkml:trace contextRef="#ctx0" brushRef="#br0" timeOffset="79">21975 10044 144 0,'-3'0'55'16,"3"5"-30"-16,0 0-29 0,0 11 63 16,3 8-15-16,-3 5-11 15,0 13-7-15,0 3-17 0,0 0-5 0,0 0-1 16,0 0 0-16,0-2 3 15,0-9-5-15,3-5-1 16,0-2-29-16,0-9-10 16,3-5-32-1,0-5-45-15,0-10 29 16</inkml:trace>
  <inkml:trace contextRef="#ctx0" brushRef="#br0" timeOffset="80">22171 10353 112 0,'-6'-2'44'0,"6"2"-24"0,-3 5-4 0,-3-3 16 16,0 6-4-16,1 3 0 0,2 2-11 15,0 3-3-15,9 5-8 16,2 6 0-16,1-1 1 15,3-7 5-15,3-6 5 0,3-5-7 16,0-8-3 0,0-11 2-16,0-2 4 0,-7-3-5 0,4-5 0 15,-9 0-2-15,-3 0 1 16,-6 2-4-16,-6 1 0 16,-5-4-1-16,-1 4 1 0,0-3-4 15,0 13 0-15,-3 3-10 31,3-1-5-31,9 14-41 16,6 0-17 0,3 0-46-1,3 0 29-15</inkml:trace>
  <inkml:trace contextRef="#ctx0" brushRef="#br0" timeOffset="81">22490 10337 160 0,'-6'-5'60'0,"6"2"-32"0,-3-2-20 16,3 5 18-16,-6 0 0 15,3 0 4-15,-6 0-14 16,0 5-7-16,0 3-5 0,-6 6-6 0,-6 4 1 16,4 1 1-16,-1 4 2 15,18 4 1-15,-3-3 3 16,12-1-5-16,0-4-3 15,2-6 1-15,4-5 0 16,0-11 3-16,0-7 1 31,-3-1-4-31,0-2 1 0,-6-3 2 16,6-2 1-16,-6 2-1 16,-3 0-2-16,-3 3 5 15,0 2 1-15,-3 6 0 16,0 2 1-16,3 6-6 15,0 5-3-15,0 5-2 16,3 6 3-16,3 4-2 0,3 1-1 16,6-8-13-1,5 0-4-15,1-8-31 16,0-8-12-16,0-11-19 16</inkml:trace>
  <inkml:trace contextRef="#ctx0" brushRef="#br0" timeOffset="82">22737 10361 160 0,'-12'-16'63'0,"3"11"-34"0,-3 0-19 0,6 5 17 16,-3 2-7-16,-3 4-1 15,0 2-11-15,0 2-3 16,-2 6-3-16,2 2-2 0,3 6 3 16,3 5 2-16,9 1 2 15,0-9-3-15,3-5-1 0,3-3 3 16,3-8 3-16,-1-16 2 15,4-2 3-15,-3-5-3 16,0-6-1-16,-3-3-6 16,0 1-1-16,-6-16 1 15,-3 2 2-15,-3 3-3 16,-3 0 0-16,0 5 1 0,0 8 0 16,0-2 2-16,0 13 3 0,0 5-4 15,6 13-3 1,0 8-1-16,0 19-1 0,9 2-3 15,-3 3 0-15,3-2-3 16,0-3 1-16,0-6-17 31,6-5-8-31,-6-5-31 0,6-3-13 16,6-5-21 0</inkml:trace>
  <inkml:trace contextRef="#ctx0" brushRef="#br0" timeOffset="83">22868 10369 212 0,'6'3'82'0,"6"2"-44"0,-3 0-22 15,-3-2 22-15,5 0-16 16,1-3-2 0,0-3-10-16,3 0-4 15,3-2-3-15,-6-3-3 0,9 0 3 16,-12 0-2-16,-3-5 2 15,-12-8-4-15,-3 5-2 16,0 3-1-16,-6 7 0 16,-3 4-2-16,0 7-1 15,0 6-1-15,-5 2 2 0,8 8 4 16,0 0 1-16,6 0 1 16,9 0 0-16,3 3-3 15,6-5 2-15,3 2-6 0,3 0 0 16,5-13-17-16,7-3-7 15,3-10-25-15,0 0-12 16,-6-3 14 0,5-3 6-16,-8 1 29 15,-3-1 41-15,-3 1 21 16,-6-4-1-16,-3 1 1 0,-6 2-14 16,-3 4-3-16,-3 1-4 15,-3 4-2-15,-6 4-10 16,0 6-4-16,3 3 0 0,-6 2-5 15,6 6-3-15,4 4 3 16,8 4 1-16,0-6 2 31,11-3 0-31,-2-2-2 0,9-8-2 16,0-5 7-16,-3-11 3 0,9-8-5 16,-6-5-1-1,-3-3-4-15,-4-5-1 0,-5 0 3 16,-3-11 1-16,-6-2-4 15,-3 2-1-15,-3 1-2 16,1 7 3-16,-1 5 15 0,-3 6 8 16,6 5-6-16,0 19-6 15,3 8-7 1,3 20-4-16,3 6 0 16,3 3 1-16,6 0 0 15,3 7 0 1,-1-7 2-16,7-8-19 15,6-3-6-15,0-13-85 16,3-16-52 0,-4-3 69-16</inkml:trace>
  <inkml:trace contextRef="#ctx0" brushRef="#br0" timeOffset="84">23546 10110 148 0,'-3'0'57'0,"3"10"-30"0,3 4-7 0,0-4 19 0,0 17-4 16,0 7 0-16,-3 3 2 16,0 3 1-16,-3-3-20 15,0-5-4-15,3-6-2 0,0-5-10 16,0-5 0-16,0-3-4 15,0-5-2-15,3-5-4 16,0-6-2-16,0-5-4 0,6-5-1 16,0-6 1-16,3-4 3 15,3 2 7-15,3-6 4 16,-3 6 12-16,6 5 7 16,2 13 5-16,-2 9 3 0,0 2-6 15,-6 7 0-15,-3 4-10 31,-3 2-4-31,-6-2-7 0,6-1-2 16,-3-2-35 0,0-5-12-16,-6-3-62 15,9-3-55-15,-9-5 62 0</inkml:trace>
  <inkml:trace contextRef="#ctx0" brushRef="#br0" timeOffset="85">23859 10351 212 0,'-6'0'82'0,"12"2"-44"0,6 3-36 16,-6-2 19-16,0-3 11 15,0 0 7-15,6 0-14 16,0-3-6-16,5 1-12 0,-5-3-5 0,-3-1-1 16,0-7 1-16,-6 2 1 15,3 1-1-15,-12-6 1 16,-3 3-7-16,0 2 1 15,-6 1 1-15,-2 4 1 0,2 12 1 16,0 4 2-16,0 3-1 31,0 3 2-31,9 3 2 16,0 2 4-16,3 0 0 0,6 0 0 16,3 3-3-16,0-3-1 15,9-5-8-15,0-3 0 16,6-2-39-16,-1-14-16 15,-2 1-37 1,0-6-51-16,-3-3 41 0</inkml:trace>
  <inkml:trace contextRef="#ctx0" brushRef="#br0" timeOffset="86">24020 10321 148 0,'-6'6'55'0,"6"2"-30"0,6 5 1 16,-6-5 25-1,0 5 1-15,3 0 2 16,0 0-22-16,0 1-8 16,0-4-15-16,0 1-4 0,-3-3-1 15,6-3 0-15,-6-5 0 16,0 0 4-16,0-3 5 0,0-2-5 16,0-5-2-1,-6-6-3-15,6 0 0 0,0 0-4 16,9-5 0-16,-3-6-4 15,-1 4 1-15,10 4-3 0,-3 3 0 16,0 6-40-16,0-1-19 16,6 3-61-1</inkml:trace>
  <inkml:trace contextRef="#ctx0" brushRef="#br0" timeOffset="87">24213 10298 236 0,'-9'18'90'0,"12"-13"-48"0,-3 3-34 16,6-2 21-16,-3-1-4 16,9 3 2-16,-3-3-11 15,3 0-4-15,3-2-7 0,0-3-2 0,0-3 3 16,-1-2-3-16,4 0-2 16,-6-3-5-16,3-3 0 15,-12 1-3-15,-3-9 0 0,-6 3-7 16,-6 3-4-1,0 3-1-15,-6 2 1 0,-2 5 10 16,-1 8 7-16,0 8 1 0,0 1 3 31,3 2 11-31,3 5 6 0,6 0 9 16,3 3 5-16,4-3-5 0,4 5-3 16,7 1-17-16,3-3-5 15,3-3-5-15,0-8-1 31,6-2-29-31,-3-11-14 0,9-11-61 16,8-7-66 0,-5-6 48-16</inkml:trace>
  <inkml:trace contextRef="#ctx0" brushRef="#br0" timeOffset="88">24490 9930 208 0,'0'0'79'0,"0"2"-42"0,0 6-15 16,0-2 26-16,0 2-10 16,0 2-2-16,-3-2-9 0,-3 0-3 15,6-3-13-15,-3 1-7 0,0-4 0 16,-3 1-5-1,6-3 0-15,6-3-6 0,0-2-3 16,3-3-5-16,6 0-4 31,0 0 6-31,12-2 5 0,-4-1 3 16,7 3 3-16,-9 3 1 16,0 2 3-16,0 3 1 15,-6 0 1-15,-4 5 13 16,-8 6 8-16,-3 2-3 15,-8 8-1-15,-7 6-6 16,-3 2-1-16,0 0-11 0,3-2-1 16,3-4-13-16,3 1-3 15,3-3-61-15,3 6-28 16</inkml:trace>
  <inkml:trace contextRef="#ctx0" brushRef="#br0" timeOffset="89">24609 10409 280 0,'-21'10'107'0,"21"-7"-58"0,3 0-57 16,-3-3 16-16,0 0-6 0,0 0-34 16,12-3-18-1,6-5-60 1,3-3-28-16</inkml:trace>
  <inkml:trace contextRef="#ctx0" brushRef="#br0" timeOffset="90">24439 10599 112 0,'0'-2'44'0,"0"-1"-24"0,0 3 1 15,0 0 17-15,0 0 2 16,0 0 0-16,0 0-15 16,0 0-5-16,0 0-12 15,0 0-1-15,0 3 0 0,9-1 1 0,-3 1 0 16,0 0 2-16,3 2 1 15,3 0-3-15,3 3 0 16,0 0-7 0,3 3-1-16,0 4 2 15,2 4 3-15,4-1 0 0,3 4 2 0,-3 1 0 32,-3 4 1-32,0-1-4 15,-4 1-3-15,1 10 0 0,-3 0 1 16,-6 0-1-16,3 0-1 15,3 5 3-15,-12-5 0 16,3 3 7-16,-6 5 4 16,-6 0-3-16,3 3-1 15,-6 5-2-15,-3-6 0 0,-3 1-4 16,3-3-3-16,-12 5-3 16,-2-8 1-16,5-2 12 15,-3-3 7-15,-3-2 0 16,-3-6-1-16,10-3-5 15,-1-2 0-15,0-6-9 16,0 1-2-16,3-6-6 0,3-2-1 16,-8-1-19-1,11-2-7-15,0 0-3 16,3-3-6-16,0-2 1 0,0 0-35 16,6-3-15-16</inkml:trace>
  <inkml:trace contextRef="#ctx0" brushRef="#br0" timeOffset="91">24481 11565 72 0,'0'-3'27'0,"0"3"-14"0,0 0-13 0,0 0 5 16,0-2 8-16,0 2 6 0,0 0 7 16,0 0 5-16,6-3-2 15,-6 3 0-15,3 0-12 16,-3-3-5-16,0 3-7 0,0 0-2 0,6-2 1 16,-6 2-5-16,3-3-1 15,-3 0-15-15,0 1-4 16,0-1 2-16,0 0 1 15,0 1 11-15,0-1 3 16,0 1 21 0,0 2 11-16,0 0 3 15,0 0 4-15,0 0-6 16,-3 2-3-16,-3 1-8 16,6-1-1-16,-9 6 1 15,6 6 1-15,-6 7 1 16,-6 0 0-16,-8 3-3 15,2 5 2-15,0 0-1 0,6 3 0 16,-3-3-5-16,0 3-3 16,3-9-5-16,0-1-4 15,7-7 0-15,2 4-1 16,0-6-5-16,3-5 1 0,3 0 0 16,3-3 2-16,3-2 1 15,5 0 3-15,1-1-1 0,9 1-1 16,6-3 3-16,-3 0 0 15,-3 3 3-15,5-1 1 16,-2 1-3-16,-3-3-1 16,-3 3-3-16,-6-1-3 31,3 1-12-31,-9-3-2 16,3 0-34-16,0 0-12 0,-6-3-79 15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7-11-15T23:47:33.601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7152 14444 84 0,'-6'0'33'0,"3"0"-18"0,0 0-5 0,-3 2 14 16,0 1 4-16,3-3 3 0</inkml:trace>
  <inkml:trace contextRef="#ctx0" brushRef="#br0" timeOffset="0.608">7107 14452 292 0,'-3'0'40'0,"0"0"-12"0,3 0-10 16,9-3 2-1,3 0-5-15,3 1-1 16,3-4-6-16,5 1-3 16,4 0 0-16,0 2 1 15,6 0-3-15,-1 1-2 16,1-1 0-16,-6 1 1 0,0 2-1 15,-3 0-1 1,-4 0 1-16,-2 0 1 16,-6 0 1-16,0 0 1 0,-3-3 2 0,-3 3 1 15,-3 0-3-15,-3 0-3 16,0 0 0-16,-3 0-1 31,-3 0 0-31,3 0 0 16,-3 0 0-16,-3 0 0 15,-3 0 0-15,0 3 0 0,-9-1 0 16,1 1 0 0,-1-1-3-16,-3 1 0 0,0 0 4 15,0-1 1-15,1 1 0 16,2 0-2-16,0-3-2 0,6 2 1 16,0-2 1-16,3 0 2 15,3 0-1-15,3 0-1 16,0 0 1-16,3 0-1 15,3 0-3-15,6 0 0 16,6 0 2-16,6 0 0 16,3 0 1-16,0 0 0 0,9 0-3 15,-4 0 2-15,-2 0 1 16,-6 3 0-16,0 0 0 16,-6-1 0-16,-3-2 0 15,0 0 2-15,-3 0-1 16,-6 0 2-16,-3 0-2 15,0-2 2 1,-6-1-2 0,3 0-7-16,-6 1-52 15</inkml:trace>
  <inkml:trace contextRef="#ctx0" brushRef="#br0" timeOffset="1.608">15054 14449 64 0,'-3'0'24'0,"3"0"-12"0,3 0-14 16,6 3 56-16,-3-1-3 15,12 1-18-15,0-1-9 16,3-2-5-16,3 0-11 16,5 0 0-16,4-2 2 0,0 2 0 15,3 0 4-15,2-3-5 16,1 3-1-16,9 0 0 16,-1 0 0-16,1 0 0 15,-4 0 2-15,7 0-1 0,-3 0 0 16,5 0-3-16,-2 0 1 15,2 0 0-15,7 3 1 16,-3-3-4-16,-4 0-1 16,7 0 1-16,-4 0 0 0,1 0 0 15,-1 0 0-15,1 0 0 16,2 2 0-16,-2 1-2 16,-3-3 1-16,5 0 0 15,-5-3 3-15,-1 1-1 16,1 2 2-16,2 0-4 15,4 0-2 1,-4 0 2-16,-2 0 0 16,0-3 1-16,-1 1 0 15,1-1 0-15,-1 0 2 16,1 1-5-16,5 2-1 0,-2 0 4 16,-9 0 2-16,-4 0 0 15,-5 0 1-15,-3-3-2 16,-10 3 0-16,1-3-3 0,0 1-2 15,-3-1-32-15,0 3-14 16,-1-3-96 0</inkml:trace>
  <inkml:trace contextRef="#ctx0" brushRef="#br0" timeOffset="2.608">4746 17992 48 0,'3'0'19'0,"0"0"-10"0,-3 0-2 16,0 0 9-16,0 0 1 15,0 0-1-15,0 0-6 32,0 0-4-32,0 0-3 0,0 0 0 15,0 5-7-15,0 0 1 16,0-2-39-16,-3 2-14 16</inkml:trace>
  <inkml:trace contextRef="#ctx0" brushRef="#br0" timeOffset="3.608">4714 17960 96 0,'3'-13'38'0,"0"10"-20"0,0-2-8 16,0-1 12-16,0 6-6 15,-3 0-1-15,6 0-7 16,-3 0 0-16,3 6 4 16,-1 2 2-16,-2 5-7 15,0 11 2-15,0 10 2 16,-3 6-4-16,0 2 1 15,-3 6-3-15,0-3 2 0,0-6-2 16,3 9 0-16,0-11-3 16,3 3-2-16,-3-8 3 15,3-1 2-15,-3-2 0 16,0-2 0-16,0-9-39 16,0 1-14-16,0 2-36 15</inkml:trace>
  <inkml:trace contextRef="#ctx0" brushRef="#br0" timeOffset="4.608">4720 17933 92 0,'3'0'35'0,"0"0"-18"0,0 0-11 15,-3 0 11-15,6 0-3 16,0 0 0-16,2 0-6 16,1 0 0-16,0 0-1 15,3 0 3-15,3 0-5 16,0 0-1-16,0 0 0 0,3-2 0 16,3-3 2-16,2 5 1 0,4-6 1 15,0 6 0-15,0 0 2 0,6-2-5 16,-1 2-3-16,1 0 1 15,0 0 0-15,-1-6-1 16,1 6 1-16,0 0-2 16,-3-5 2-16,-1 5-2 15,4-3-1 1,0 1 1-16,0-1 1 16,-1-2-1-16,1 5 2 15,3-3-2-15,-6 3-1 16,-4 0 1-16,1 0 1 0,0 3-1 15,0-3 2-15,0 0-4 16,2 5-2-16,-2-5 4 16,0 0 1-16,0 0 0 15,0 0 1-15,2 0-2 16,1 0-1-16,-3 0 1 16,0 0 1-16,-4 0-3 15,4-5 0-15,3 5 1 16,-3-3 0-16,0 3-3 15,-1 0 2-15,1 0 1 0,0-3 2 0,3 3-1 16,0-2-1-16,-4-3 1 16,4 5-1-16,6-6 0 15,-3 6 2-15,-1-2-3 16,1-4-2-16,0 6 4 16,2 0 1-16,-2 0-3 15,0 0 1 1,0 0 0-16,-1 0 2 15,1 0-1-15,0 0 2 16,0 0-2-16,-1 0-1 16,4 0 1-16,0 6 1 15,0-4-1-15,-4-2-1 16,-2 6 1-16,6-6-1 16,-3 5 0-16,-4-3 0 0,-2 1 0 15,0-3 0-15,3 3 0 16,-7-3 0-16,1 0 0 15,-3 0 2-15,3 0-3 16,0 0 0-16,3-3 3 16,2 0 1-16,1 1-4 0,-3 2-1 15,0 0 3-15,5-5 1 0,-5 5 0 16,-3 0 1-16,-3 0-4 16,-6 0-2-16,0 5-16 31,-4-3-5-31,1 1-54 15,3 0-35 1,-3 5 48-16</inkml:trace>
  <inkml:trace contextRef="#ctx0" brushRef="#br0" timeOffset="5.608">7527 17888 56 0,'0'0'22'0,"-3"0"-12"0,6 3-1 0,-3-3 17 16,6 3-3-1,0 7-5-15,-4-2-3 16,1 6-3-16,0 4 2 16,3-2-3-16,0 2-1 15,0 14-2-15,-3 3 2 0,3 2-5 16,-3-3 1-16,0 6 1 0,0-3-3 16,0-3-1-16,0 3 1 15,0-2 0-15,0-4 0 16,-3 1 0-16,0-5 0 15,0-6 0 1,0 5-2-16,0 6 1 16,0-6-2-16,0-2-1 15,0-3-50-15,3-2-54 16,3-3 22-16</inkml:trace>
  <inkml:trace contextRef="#ctx0" brushRef="#br0" timeOffset="6.608">4833 18629 112 0,'-3'0'44'0,"9"-5"-24"0,-9 5-6 16,3 0 26-16,3 0-11 15,0 0-11-15,3 0-3 16,0 0-10-1,0 0 1-15,0 0 1 0,3 0 1 0,2 0 2 16,4 0-1-16,6 0 0 0,3 0-5 16,3 5-1-16,5-2 1 31,7 2 2-31,6-5-3 16,2 0 0-16,1 0 1 15,6 0 2-15,5 0-3 16,4 6-2-16,2-6 0 15,7-6-1-15,-7 6 0 0,4-5 0 16,2 5 0-16,0-3 2 16,1-2-1-16,-1 0-1 15,-5-3 1-15,-4 3-1 16,4 2 0-16,-1-2 0 16,1-1 4-16,-1 6 5 0,-2-5-7 15,-1 2-1-15,-5 3 1 16,-1-5 1-16,1 0-4 15,-1-3 1-15,-5 3 2 16,0 5 1-16,-4 0-1 16,1 5-2-16,-3-5-2 15,-1 0 1-15,-2-5 1 0,3 2 2 16,2-2-1-16,1 5 2 0,-1-6-4 16,4 6 0-16,-6-2 1 15,-1-4 2-15,1 6-1 16,-3 0 2-16,-1-5-2 15,-2 5 2-15,-3 0-42 32,2-3-18-32,-2-2-48 15</inkml:trace>
  <inkml:trace contextRef="#ctx0" brushRef="#br0" timeOffset="7.608">1181 9242 120 0,'-18'-8'46'0,"18"3"-24"0,-9-1-8 0,6 4 15 16,-3 2 1-16,0 0 2 15,-9 2-11-15,0 6-5 0,-3 3-9 16,-6 2-7-16,1 6-1 0,-1 10 1 0,6 3 2 16,3-1-3-16,6 1 0 15,3-3 1-15,12-2 2 16,3-6-1-16,0-5-1 15,6-6 5-15,3-2 1 16,0-8 0-16,2-3 1 31,-5-4-2-31,0-4 2 0,-3-2-4 16,0-6 0-16,-3-2-1 16,0 3 1-16,-9-4 0 0,3 6 1 15,-3 1 0-15,0 4 0 16,0 3-2-16,0 3-2 15,0 5-2-15,3 5-1 16,0 6-1-16,0 2 0 0,6 3 5 16,-6 0 1-16,3 0 0 15,6-1-2-15,-3-1 1 32,-4-4-1-32,4 1-29 0,0-6-10 15,3-2-54 1</inkml:trace>
  <inkml:trace contextRef="#ctx0" brushRef="#br0" timeOffset="8.607">1303 9284 96 0,'-6'3'35'0,"9"2"-18"0,-3 3-5 16,3-3 16-16,0 3 6 0,3 11 6 16,-6-1-12-16,3 1-7 15,-1-1-12-15,4 1-2 0,-3-1 3 16,3-2-4 0,-6-2-1-16,3-4 0 15,-3-2-1-15,0 0 6 16,0-3 6-16,-3-5 1 15,3-2 1-15,-6-4-5 16,3-2-3-16,0 1-3 16,0-4 0-16,3-2-6 15,3-6-1-15,3 1 0 0,3-4 0 16,0 1 0-16,3 3 0 16,-3 2-3-16,0 5 0 15,3 3-14-15,3 3-4 16,0 2-20-16,3 1-7 15</inkml:trace>
  <inkml:trace contextRef="#ctx0" brushRef="#br0" timeOffset="9.607">1544 9311 108 0,'0'0'44'0,"0"2"-24"0,0 12-13 0,3-9 32 16,0 13-4-16,-3 1-13 15,6-1-6-15,-6 1-10 16,0-3 0-16,0-3 1 0,0 0 3 16,0-2 4-16,3-3-6 15,-3-3 0-15,0-5 13 0,0 0 6 16,-3-3-9-16,3-2-5 15,0-3-6-15,0-5 0 16,0-6-4-16,3 4-2 16,3-4-3-16,0 1 1 15,-1 4 1-15,4 1 2 16,3 3-3 0,0 2-2-16,3 2 2 15,0 4 0-15,-3 2-2 16,3 0 2-16,-6 0-34 15,6 0-17-15,2 0-57 16</inkml:trace>
  <inkml:trace contextRef="#ctx0" brushRef="#br0" timeOffset="10.607">1904 9305 200 0,'-21'-5'77'0,"9"0"-42"0,3 2-41 15,6 1 12-15,-3-1 0 16,-3 0 4-16,3 6-1 0,-8 0 2 16,-1 4-6-16,0 4-5 0,3 10-1 15,0 0 1-15,0 3 0 16,3-3-3-16,6-2 2 16,3-1 1-16,0-2 2 15,6-2-1-15,0-7-1 16,3-4 1-1,0-3-1-15,3-5-5 16,0-3 1-16,-3 0-7 16,0-3-1-16,-3-12 5 15,-1 1 3-15,-2 4 3 16,3 5 1-16,-6 2 2 16,3 3 3-16,0 3 4 15,0 2-4-15,3 11-1 0,0 5 0 16,3 1 2-16,6-1-1 15,-3 0 0-15,3 0-3 16,-6-2-2-16,0-1-2 16,3-2 1-16,-3 0-50 15,2-5-23-15,-2-3-9 32</inkml:trace>
  <inkml:trace contextRef="#ctx0" brushRef="#br0" timeOffset="11.607">1996 9292 184 0,'-3'5'71'0,"6"3"-38"0,3-2-34 0,3-1 12 0,-6 3 10 16,6 5 6-16,0 3-9 16,0-3-5-16,3 0-8 15,-3 1-4-15,0-1 2 0,-1-2-2 0,4-1-27 16,-3-2-10-1,3-3-50 1,-3-2-34-16,0-6 50 0</inkml:trace>
  <inkml:trace contextRef="#ctx0" brushRef="#br0" timeOffset="12.607">2193 9290 148 0,'-9'5'57'0,"9"3"-30"0,-3 8-16 0,3 2 18 16,-6 1 5-16,3 7 4 16,-6 6-9-16,-3 2-3 15,3 14-15-15,-3 0-2 0,3-6-2 16,-6-5-3-16,6-3-3 0,3-5-5 16,-3-7 0-16,6-4-36 15,3-5-13-15,6-5-52 16</inkml:trace>
  <inkml:trace contextRef="#ctx0" brushRef="#br0" timeOffset="13.607">2458 9316 132 0,'2'-13'49'0,"4"13"-26"0,-6 0 4 16,0-3 21-16,0 3-3 15,0 3-2-15,0-1-9 0,-6 4-1 16,1-4-19-16,-4-2 1 0,-3 8-1 16,-3 0-5-16,6 3-3 15,6-3-3-15,0 2-3 16,0 1-4-16,3-1 0 15,3 1 0-15,3 2 2 16,3 1 1-16,-3-1 3 0,0 0-1 16,-6 0-1-16,-3-2 3 15,-3 2 2-15,-6-2 0 16,-3-3 0-16,-6-3-6 0,3-3 1 16,0-2-27-16,1 0-11 15,2-2-25-15,3-1-11 31</inkml:trace>
  <inkml:trace contextRef="#ctx0" brushRef="#br0" timeOffset="14.607">2984 9379 160 0,'-20'3'60'0,"17"-3"-32"0,-3 11-15 0,3-6 17 0,0 0-13 16,0 3-2-16,0 0-3 16,3 5 0-16,0 3-6 15,3 3-4-15,3 2 1 0,0-3 2 16,8-2 4-16,1 6 0 15,3-9 0-15,0-8-1 16,-3-2 2-16,0-6 8 0,0-2 6 16,0-8-11-16,-9-1-2 15,-6-2-5-15,-3 1 1 16,-3-4-6-16,-6-2-1 16,-6 5-2-16,3-3 0 15,3 4-18-15,-3 1-7 16,6 1-43-1,3 5-20-15,3 3-11 16</inkml:trace>
  <inkml:trace contextRef="#ctx0" brushRef="#br0" timeOffset="15.607">3359 9102 192 0,'-3'-21'71'0,"3"13"-38"0,-8-6-10 16,5 9 24-16,-3 0-11 16,-3 2-1-16,-3 3-22 15,-3 5-8-15,0 9-4 16,3 9-6-16,0 20-1 16,3-1 3-16,3 8 3 15,3-5 1-15,6-2 2 16,0-1-4-16,0-5 0 15,0-3 3-15,-3-4 1 16,0-7-30-16,0-4-14 16,-6-6-72-1,-3-2-34-15,-3-6 74 0</inkml:trace>
  <inkml:trace contextRef="#ctx0" brushRef="#br0" timeOffset="16.608">3095 9387 244 0,'29'-18'90'0,"-5"5"-48"0,15 2-40 0,-15 8 19 0,5 1 0 16,4-1 2-16,0-2-17 15,0 0-5-15,2-3-125 16,-2-3-54-16</inkml:trace>
  <inkml:trace contextRef="#ctx0" brushRef="#br0" timeOffset="17.608">3767 9337 92 0,'6'3'35'0,"-3"2"-18"0,0 16-2 0,0-8 15 0,3 6-3 16,-3 5 1-16,0 5-6 15,0 5-2-15,0 9-11 16,-3-1 1-16,0-2 1 0,0-6-4 16,0-5-2-16,0-5 0 15,0-5 1-15,0-4-1 16,0-1 0-16,-3-4-3 15,3-2 1-15,0-5 2 16,0-3 2-16,-3-3-3 16,0-5-3-16,0-5 0 0,3-3-1 15,0-5 0-15,0-8 0 16,0-3 0-16,0-2 0 16,3-1-3-16,3-4 2 0,0-1 1 15,3 6 2-15,3-1 1 16,0 6 3-16,6 5-3 15,5 8 0-15,-5 6-1 0,0 7-2 16,0 11 7-16,0 5 3 16,-3 3 6-16,-6 0 2 15,-3 3-5-15,-6-1 0 16,-3 3-6-16,0-2 1 16,-15-1-10-16,3-5 0 31,-3-2-20-31,0-3-8 0,0-3-15 15,0-2-7-15,4-3-8 16,2-3-46 0,6-2 16-16</inkml:trace>
  <inkml:trace contextRef="#ctx0" brushRef="#br0" timeOffset="18.608">4095 9313 156 0,'-12'6'60'0,"9"-1"-32"0,-3 3-31 15,3 2 11-15,-3 6 13 16,0 0 9-16,0 0 0 0,3 3 0 16,0 2-17-16,3 0-6 0,6-3-2 15,3 1-1-15,3-3 2 16,3-6 6-16,3-2 2 15,2-5-3-15,1-8 1 16,0-6-3-16,-3-2 0 16,-3 0-3-16,-6-6-1 0,-6 1-1 15,-6-4 0-15,-6 4-5 16,-9-3 1-16,0 5 0 16,0 3 0-16,0 2-14 15,0 6-5-15,4 2-30 16,2 3-11-16,3 0-48 15</inkml:trace>
  <inkml:trace contextRef="#ctx0" brushRef="#br0" timeOffset="19.608">4291 9321 192 0,'3'8'71'0,"0"0"-38"0,-6 32-23 0,6-27 17 16,-3 0 2-16,0 3 5 15,3 0-17-15,0 0-7 16,0-3-6-16,0 0-23 0,-3-2-10 16,3-3-51-16,-3-3-54 15,0-5 39-15</inkml:trace>
  <inkml:trace contextRef="#ctx0" brushRef="#br0" timeOffset="20.608">4425 9316 200 0,'-3'5'77'0,"3"1"-42"0,6 17-45 15,-3-15 11-15,0 6 6 16,-3 1 4-16,0-1 13 15,0-1 5-15,0-3-15 16,0 1-6-16,0-3-3 0,0-3-6 16,0 1 1-16,0-6-13 0,0 0-5 15,3-6-3-15,3-7-1 16,3-5 0-16,3-1 0 16,0 6 13-16,0 0 5 15,-1 5 16-15,1 2 7 16,0 12 6-16,0 7 2 15,-3 0-8 1,-3 3-4-16,0 2-8 16,-3 1-3-16,0-3-2 15,0-3 1-15,-3-2-26 16,0-3-10-16,0-3-47 16,0-5-45-1,0 0 43-15</inkml:trace>
  <inkml:trace contextRef="#ctx0" brushRef="#br0" timeOffset="21.608">4684 9028 152 0,'6'-11'57'0,"-6"8"-30"0,6 3-32 16,-3 3 10-16,0 5 17 0,3 5 10 15,-3 14-1-15,0 12 2 16,0 1-19-16,-3 2 5 0,0 9 4 15,-3-6-12-15,0 0-4 16,0-3-4-16,0-5-3 16,0-5-26-16,0-6-12 31,0-5-43-31,0-5-49 16,0-5 40-16</inkml:trace>
  <inkml:trace contextRef="#ctx0" brushRef="#br0" timeOffset="22.608">4544 9245 212 0,'0'-3'82'0,"9"0"-44"15,3 1-38-15,0-1 16 16,6 3-5-16,3-3 1 0,2 1-9 15,4-1-1 1,-3 3-2-16,6 0-29 0,2 3-13 16,-2-1-53-1</inkml:trace>
  <inkml:trace contextRef="#ctx0" brushRef="#br0" timeOffset="23.608">4886 9316 196 0,'-3'11'74'0,"6"-3"-40"0,3 15-29 15,0-17 17-15,0 4-1 16,3-2 4-16,3 0 0 16,0-3 0-16,3-7-14 15,0-1-4-15,0 0-1 0,-3-7-1 0,5 2 0 16,-2-3-6-16,-3 1-1 16,-9-1-2-16,-3-2 3 0,-6 2-5 15,-3 1 2-15,-3 2-5 16,-2 3-1-16,-7 2 0 15,3 3 1-15,0 5 3 16,-3 6 4-16,3 7 3 16,-3 3 2-16,4 1 7 31,8-1 4-31,6 0-7 0,6 0-2 16,3 0-5-1,3-2-1-15,5-3 1 16,4-3 2-16,0-3-36 0,3-4-15 0,-3-6-48 15,6-6-34 1,2 1 56-16</inkml:trace>
  <inkml:trace contextRef="#ctx0" brushRef="#br0" timeOffset="24.608">5130 9364 160 0,'-3'15'60'0,"1"-28"-32"0,4 24-35 16,1-1 10-16,3 1 17 15,-3 0 8 1,0-1 0-16,3 3-2 0,-3 1-14 16,0-4-1-16,0-2 0 0,0 0-4 15,-3-3 1-15,0-5-1 16,0 0 1-16,0 0 0 16,0-2 2-16,-3-4-3 15,3-1-2-15,0-1-7 16,0-6-1-16,0 4 1 0,3-6 1 15,0 0 1-15,3 0 0 16,3 3 0-16,0 0 0 16,0 2-5-16,3 1 1 15,0-1 2-15,3 3 1 16,-3 3-4-16,2 2-1 16,1 3-37-16,0-3-14 0,-3 1-44 15</inkml:trace>
  <inkml:trace contextRef="#ctx0" brushRef="#br0" timeOffset="25.608">5506 9284 220 0,'-15'0'85'0,"15"-2"-46"0,-6 2-30 15,3 2 19-15,0-2-3 16,-6 6 2-1,0-4-15-15,-3 3-5 16,3 1-4-16,3 2-7 0,0-3 0 0,6 3-3 0,6 3 2 16,0 4 3-16,3 1 3 15,0 0 0-15,0 0-1 16,-3 0 12-16,-3 0 6 16,-3-3 0-16,-6 0 1 15,-3-2-8-15,0-1-4 16,-3-2-31-16,-3-5-13 15,3-3-62 1,6-3-63 0</inkml:trace>
  <inkml:trace contextRef="#ctx0" brushRef="#br0" timeOffset="26.608">4249 9099 300 0,'-6'0'112'0,"9"0"-60"0,0 0-83 16,-3 0 10-16,0 0-47 0,6 0-14 16,0-3-12-16,0-5-3 15</inkml:trace>
  <inkml:trace contextRef="#ctx0" brushRef="#br0" timeOffset="27.608">1809 9880 140 0,'0'-6'52'0,"0"6"-28"0,0 3-13 16,0-3 15-16,0 5 1 16,3 8 1-16,3 9-2 15,-6 9 1-15,3 12-15 16,0 7 2-16,-1 6 0 0,1-6-7 15,0-3-2-15,3-2-3 16,-6-2 1-16,3-6-2 0,0-8-1 16,-3-5-6-16,0-6-4 15,-3-5-34-15,0-5-14 16,-3-8-41 0</inkml:trace>
  <inkml:trace contextRef="#ctx0" brushRef="#br0" timeOffset="28.608">1698 10155 212 0,'-2'0'82'0,"2"0"-44"0,5-6-42 0,1 6 15 16,3-2 3-16,6-1 3 31,6 0-6-31,3 1-4 0,12-1-4 16,2 1-5-16,1 2-1 0,-6 0-29 15,-1 2-14-15,-2 1-25 16,-3-1-37 0,-15-2 34-16</inkml:trace>
  <inkml:trace contextRef="#ctx0" brushRef="#br0" timeOffset="29.608">2032 10184 140 0,'-18'10'55'0,"15"4"-30"0,-15 12-12 15,15-13 19-15,-3 3-5 0,0 3 1 16,6 2-6-16,3 3-4 15,6-3-10-15,0-3 1 0,6-4 4 16,3-6 4-16,3-8 4 16,0-8-5-1,-1-6 1-15,1-4-8 0,-3-9-3 16,-6 4-1-16,-6-1 1 16,-9 0-3-16,-3 3 0 15,-9 2-8-15,0 3-2 16,-6 3-20-16,1 8-10 15,-1 5-52 1,6 3-57-16,6-3 41 0</inkml:trace>
  <inkml:trace contextRef="#ctx0" brushRef="#br0" timeOffset="30.608">2678 10163 124 0,'0'-6'49'0,"0"12"-26"0,0-9-1 16,0 0 20-16,-3 3-5 15,-3 3-2-15,-3-3-13 16,0 3-4-16,-3 2-10 15,0 3-3-15,3 0-1 0,0 0-7 16,3 0-2-16,3 5 2 0,6 0 1 16,6 3-1-16,3-3 2 15,3 0 1-15,3 1 2 16,-3-4 10-16,0 4 4 16,-3-4 8-16,-12 1 5 15,0-1-5-15,-9 1-2 16,-3-3-12-1,-3-3-4-15,0-2-11 16,-3-3-4-16,-3-3-13 16,0-2-4-16,1 0-21 0,5-1-8 15,9 1-55 1,0-6-24-16,3-10 68 16</inkml:trace>
  <inkml:trace contextRef="#ctx0" brushRef="#br0" timeOffset="31.608">2853 9948 176 0,'-6'0'68'0,"9"6"-36"0,0 7-40 0,0-3 12 16,-3 6 13-16,3 16 11 15,-3 0 1-15,3 2 1 31,-3 3-17-31,0 0-3 0,0 0-3 16,0-2-3-16,3-4-1 0,3 1-1 0,-6-5-2 31,0-6-37-31,0-5-17 0,0-3-50 16</inkml:trace>
  <inkml:trace contextRef="#ctx0" brushRef="#br0" timeOffset="32.608">2714 10221 168 0,'-6'-3'66'0,"12"1"-36"0,2-1-33 16,-2 0 11-16,3 1 5 16,12-1 6-16,3-2-6 15,3 2 0-15,0-2-7 16,-1 2-4-16,-2 3-1 15,-3-3-147 1,12 1 43 0</inkml:trace>
  <inkml:trace contextRef="#ctx0" brushRef="#br0" timeOffset="33.608">3038 10210 112 0,'3'6'44'0,"0"2"-24"0,0 15 1 0,0-7 19 15,-3-3-1-15,0 3-1 16,0 0-13 0,0-3-5-16,0 1-11 15,0-4-2-15,0 1 0 0,0-3-3 16,0-3-1-16,0-2-1 15,0-3 1-15,0-3 7 16,0-2 5-16,0-3-5 16,0-3-3-16,3-5-4 15,0-2-3-15,3-1-2 0,6 3 1 0,-3 3 1 16,3 3 0-16,2-1-3 16,1 3 0-16,0 3-1 15,0 2 0-15,0 1-24 16,-3 2-9-16,-3 0-151 31,12-3 94-31</inkml:trace>
  <inkml:trace contextRef="#ctx0" brushRef="#br0" timeOffset="34.608">3306 10239 220 0,'-9'16'82'0,"9"-13"-44"0,3 2-47 0,0 3 14 31,0 0 4-31,0 0 3 0,-3 3-1 16,0-1-1-16,0 1-6 16,0-1-5-16,0 1-2 0,0-3-40 15,0 0-19-15,0-3-30 16</inkml:trace>
  <inkml:trace contextRef="#ctx0" brushRef="#br0" timeOffset="35.608">3294 10152 240 0,'-9'-5'90'0,"0"7"-48"0,18-2-56 0,-3-2 14 16,0 2-20 0,0-3-2-16,0 0-37 15,0 3-16-15,3 0 6 16,3 0 3-16</inkml:trace>
  <inkml:trace contextRef="#ctx0" brushRef="#br0" timeOffset="36.608">3419 10239 192 0,'-3'27'71'0,"6"-25"-38"0,-3 20-32 0,0-14 16 0,3 2-7 16,-3 1 0 0,0-3-2-16,0 0 2 15,0-3-5-15,0 0-3 0,0-5-1 16,0 0 3-16,0-2 5 15,3-4-3-15,0-2-1 16,0-2-5-16,6-6-2 0,3-3 3 0,3 3 1 16,-1 3 0-16,4 3 1 15,3 4 9-15,0 4 7 16,-3 7-1-16,0 6-1 16,-3-1-5-16,-4 1 0 15,1-1-5-15,-3 1-2 16,-3 0-9-1,0-1-3-15,0 1-31 16,3-3-13-16,-6-3-18 16,9-2-5-16,6-3-13 15</inkml:trace>
  <inkml:trace contextRef="#ctx0" brushRef="#br0" timeOffset="37.608">3922 10139 208 0,'-9'-5'77'0,"-6"-1"-42"0,0 9-32 16,12 0 15-16,-6 2-5 16,-8 3 0-16,2 2-5 15,-3 4 0-15,3 1-5 16,-3 9 5-16,3-3 4 16,3-2-2-16,9-3 2 15,3 0-5-15,6-3-2 16,3-2 4-16,0-4 4 15,0-4-3-15,3-3 2 16,3-3-5-16,-3-4-2 16,0-7-5-16,-3 4 0 15,-3-1 2-15,2 1 1 0,-2-1-1 16,-3 3-2-16,0 0-10 16,0 5-6-16,6 3-1 15,-3 14 2-15,6 4 7 16,0 3 4-1,0 6 1-15,0 2-1 0,0 8 11 16,0 3 8-16,-3-3 5 0,-3-3 5 0,-6-5-7 16,-3-2 0-16,-6-4-9 15,-9-4-1-15,-3-3-11 16,0-6-5-16,-3-2-16 16,0-5-5-16,-8-6-29 15,-1-2-13-15,6-8-44 31</inkml:trace>
  <inkml:trace contextRef="#ctx0" brushRef="#br0" timeOffset="38.608">4327 10091 228 0,'-3'-8'88'0,"6"14"-48"0,-12-4-31 16,3 1 22-16,-6 2-6 15,-6 0 3-15,-3 6-10 0,0 2-3 32,1-2-8-32,5-1-7 0,6 4-3 0,6-1-1 15,9 11 0-15,3 0 0 16,3-1 3-16,3 1 0 15,-4 0 3-15,-2-3 10 16,-3 0 4-16,-9-2-1 16,-3-1 1-16,-11-2-7 15,-10-3-3-15,-9-2-63 0,0-6-28 16,7-5-51 0</inkml:trace>
  <inkml:trace contextRef="#ctx0" brushRef="#br0" timeOffset="39.608">2023 9102 76 0,'0'-3'30'0,"0"3"-16"0,0 0-14 15,0 0 5-15,0 0 14 0,-3 0 10 16,3 0 7-16,-6-3 3 16,3-2-4-16,-6 2-1 15,3 1-6-15,0-1 0 16,-6-2-16-16,-3 0 4 0,-5-3 4 16,2 0-2-16,3-3 1 15,-6 1-6-15,0-4 0 0,0 1-6 16,0-11-2-16,4 0-2 15,-4-2 0-15,6-3 0 16,0-6 1-16,3-4 0 16,6-4 2-16,3-2-5 0,12 1-3 15,3-7 3-15,3-2 1 32,9 3 2-32,8-6 0 15,7 4-5-15,3 4-1 0,0 8 1 16,-4 6 0-16,-2 7-2 15,0 6 2-15,-7 5-4 16,-5 3-1-16,3 3-19 16,-6 2-9-16,-6 2-26 15,0 1-12-15,-3 0-35 16</inkml:trace>
  <inkml:trace contextRef="#ctx0" brushRef="#br0" timeOffset="40.608">2112 8099 188 0,'-15'-5'71'0,"15"5"-38"0,15 0-36 16,-12 0 11-16,6-3 5 0,3-2 6 15,9-1-10-15,6-2-2 0,2 3-5 16,4 0-2-16,0 5 3 16,3 3-4-16,-7 2-2 0,-8 3 4 15,-9 5 3-15,-3 5 3 16,0 4 1-16,-9-1-4 16,0 0-1-16,-9-2-3 15,9-1-3-15,-6-2-53 0,9 5-23 16,0-5-6-1</inkml:trace>
  <inkml:trace contextRef="#ctx0" brushRef="#br0" timeOffset="41.608">1931 10591 168 0,'-6'-5'66'0,"-9"8"-36"0,3-3-20 0,3 2 17 0,-3 4 2 16,-6 2 2-16,-3 5-5 16,-8 8-2-16,2 5-13 15,-3 6 0-15,-6 5 2 0,1 5-5 16,-1 17-2-16,0 4 3 15,-2 6 2-15,2 0-2 0,6 5 2 16,3 8-4-16,6-3 1 16,9-2-7-16,4-8-1 15,14-8 0-15,2-3 2 32,10-3-1-32,6-7-1 0,18-8 1 15,-9-1 1-15,5-2-8 16,1-5-1-16,3-8-23 15,2-5-8-15,4-6-57 16,-3-3-61 0,-7-12 46-16</inkml:trace>
  <inkml:trace contextRef="#ctx0" brushRef="#br0" timeOffset="42.608">1949 11671 152 0,'-9'-6'57'0,"9"12"-30"0,-6-4-32 0,6-2 10 15,0 6 10-15,0 2 7 0,6 5-4 16,-3 3 0-16,6 2-11 16,-1 6-2-16,4 3 1 0,0-1-1 15,0-2 0 1,-3 0 3-16,0-6 3 16,-3-2 9-16,-6 0 5 0,-6-3 0 0,-6-2 2 31,-9 2-13-31,-6-2-5 15,-2-1-6-15,-1-2-3 16,3 0-21-16,3 0-9 16,6 5-73-1,10-2-55-15,2-11 61 0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7-11-15T23:47:33.644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4493 4307 80 0,'-11'-18'33'0,"11"36"-18"0,0-10-16 0,0-5 7 16,0-3 4-16,0 0 4 15,3 3 8-15,-3-3 4 0,3 2-3 16,2 1 0-1,1 0-3-15,0-3-3 0,3 2-9 16,3-2-5-16,0 3-2 0,0 0 1 16,3-3 3-16,3 0 0 31,0 0 0-31,2 0-6 0,1 2 1 16,9 1 4-16,-3-1 2 15,9-2 0-15,-1 0 1 16,4 0 0-16,3 0 1 15,-1 0-4-15,1 0-3 16,0 0 2-16,-1 0 0 16,1-2-1-16,-3 2 1 0,2 0-2 15,1 2-1-15,0 1 1 16,2 0 1-16,1-3 1 16,-3 2 1-16,-1-2-5 15,4 0-1-15,-3 0 3 16,-1 3 3-16,-2-3-1 15,6 3-2 1,-4-1 0-16,4-2-1 0,0 0 0 16,-1 3 0-16,-2 0 0 15,0-3 0 1,-1 2 2-16,1 1 1 0,0 0-4 0,2-1-1 16,1 1 1-16,3 0 0 15,-1-1 1 1,7 1 2-16,-4-1-3 0,1-2 0 15,3 0 3-15,-4 3 1 16,7 0-4-16,-1-3-1 16,1 0 1-16,-1 2 2 15,4-2-2-15,-1 3 0 16,4-3 3-16,2 0 1 16,1 0-1-16,2 0-2 0,-5 0-2 15,2 0-1-15,-2 0 4 16,-4 0 1-16,7 0 0 15,-4 0-2-15,1-3 1 16,-1 1-1-16,-2-1 2 0,0 0 3 16,-1 1 0-16,1-1 0 31,5 1-1-31,-2-1 0 0,-1 0-2 16,1 3-2-16,2-2 1 15,-2-1 1-15,2 0 1 16,1 3 1-16,-4-2 0 15,1-1 2-15,-7 0 1 16,-5 3 1-16,2-2-4 16,-8-1-3-16,-6 3 0 0,-7-5-1 15,-5-1-60-15,-12 1-24 16,-3-13-26 0</inkml:trace>
  <inkml:trace contextRef="#ctx0" brushRef="#br0" timeOffset="1">9515 4236 108 0,'-9'0'41'0,"9"0"-22"0,-6 0-7 0,3 0 18 16,6 0-17-16,-6 0 14 15,3 0-17-15,-3 0 16 16,6 0-16-16,0 0 5 0,0 3-10 0,0-3 11 15,6 0-9-15,6 0 7 16,6 0-7-16,5 0 7 16,1 0-8-16,12-3 3 15,3 3-5-15,11-3 5 16,-2 1-6-16,2-1 10 31,-2 3-7-31,0-3 1 16,-7 6-4-16,-2-3 0 15,-3 3-1-15,-4-1 1 16,-5 1-2-16,0-3 4 16,-3 3-3-16,-7-3-18 15,-2 0 8-15,-3 0-67 16,0 0 41-16,-3 0-88 0,3 0 68 0</inkml:trace>
  <inkml:trace contextRef="#ctx0" brushRef="#br0" timeOffset="2">10968 4331 64 0,'-3'0'27'0,"3"0"-14"0,-3 0-15 0,0 0 12 15,3 0-6-15,-6 0 23 16,6 0-15-16,-3 0 16 16,3 0-15-16,-3 0-5 15,0 0-5-15,-3 0-5 16,6 0 1-16,-9 0 7 15,9 0-3-15,-3 0 12 16,3 0-8-16,-3 0 5 16,6 0-7-16,-3 0 2 0,6 3-4 0,3 0 3 31,0-1-4-31,3 1 8 0,-1-1-6 0,7-2 10 16,0 3-8-16,6-3 12 15,6 0-10-15,11 0 5 16,10 0-5-16,6 0-1 0,2-3-1 31,7 1 1-31,11 2-4 16,6 0 0-16,4 0 1 0,-1 0 0 0,3 0 0 15,-2 2 2-15,-7-2 3 16,-6 0 5-16,-5 0 1 16,-13 0-6-16,-8 0-1 15,-6 0-4-15,-10 3-1 16,1-3-10-16,-9 0-3 0,-6 0-158 31,3 0 91-31</inkml:trace>
  <inkml:trace contextRef="#ctx0" brushRef="#br0" timeOffset="3">7297 2929 108 0,'-6'-27'44'0,"3"27"-24"0,-2-5-17 0,2 5 12 16,-3 0 6-16,-3 0 7 0,0 0-9 15,-3 5-3-15,-3 3-9 16,-3 14-5-16,0-4-1 15,0 6-4-15,-2 2 2 0,2-4 1 32,6 4 0-32,9 3 0 15,0-5 2-15,9 0-1 0,3-3 2 16,0-5 0-16,3-6 1 16,2-2 4-16,1-5 5 15,0-3-3-15,0-13 0 0,0-1-4 16,-3-1-1-16,-3-7-3 15,-3 4 1-15,0 2-2 16,-3 0 2-16,-3-5-2 16,0 2-1-16,0 6 9 15,0 3-5-15,0 18 1 16,3 5-3 0,0 0 1-16,3 0 2 15,0 8 2-15,-1 3 1 16,4-3-4-16,3 1-3 15,0-7 2 1,3-1 0-16,0-4-12 16,3-2-7-16,-3 0-35 15</inkml:trace>
  <inkml:trace contextRef="#ctx0" brushRef="#br0" timeOffset="4">7440 2977 108 0,'-6'-3'44'16,"6"-13"-24"-16,0 11-24 0,0 13 32 16,0 2 7-1,3 4 2-15,0 4 1 16,0 1-15-16,0 7-4 15,0 0-11-15,0-2-3 0,3-3-1 16,-3-2-2-16,0-6 1 16,-3-2-2-16,3-3-1 15,-3-3 5-15,0-5 4 16,0-3-3-16,0-7 2 16,0-6-5-16,0 0 0 15,0-8-3-15,3 3-3 0,3 0 2 16,12-16 2-1,3 10-2 1,-3 4-2-16,-4 7-5 16,1 5 0-16,0 11-16 0,0 3-7 15,0 10-32-15,0-2-50 16,3-1 27-16</inkml:trace>
  <inkml:trace contextRef="#ctx0" brushRef="#br0" timeOffset="5">7792 2966 192 0,'-18'-21'71'0,"18"18"-38"0,-6-15-39 0,6 12 12 16,-3 4 9-16,-3 2 10 16,-3 0-2-16,-3 5 1 15,-3 11-13-15,-3 2-11 0,0 4-3 16,3 1 1-16,4 4 3 0,2-3-2 15,6 2-2-15,3-2 2 16,6-6 2-16,3 1 6 16,2-11 6-16,4-8-7 0,3-5-3 15,-3-3-2-15,3-6 1 16,-3 7 1-16,-3-7 1 31,-3-2-2-31,0 1-2 16,-1-1-2-16,-5-3-1 0,0 3-1 15,0 14 3 1,-3 2 0-16,3 2-4 16,3 9-1-16,3 5 0 15,0 8 4-15,0 7 3 16,0 4 4-16,0 2 7 0,-3-3 4 16,-3 1 1-1,-6-4-1-15,-6 6-4 16,-6-10 0-16,-3-1-7 0,-3-7-1 15,-5-3-9-15,-4-14-2 16,3-10-23-16,3-2-8 16,-2-3-24-16,5-3-9 0</inkml:trace>
  <inkml:trace contextRef="#ctx0" brushRef="#br0" timeOffset="6">7896 2942 184 0,'-3'0'71'0,"3"13"-38"0,0 6-36 16,3-11 11-16,-3 5 5 16,0 6 3-16,3-4 1 15,3 9 0-15,0 3-9 16,3-6-5-16,2-3-2 0,1 1 1 0,3-8 1 15,3-1 1-15,0-10 0 16,-3-3-2-16,0-7-2 16,-3 2-4-16,-3-11 0 15,-4 4 0-15,-2-1 2 16,-3 0 1-16,0 3 3 16,0 2 5-1,0 3 6-15,0 3-5 16,0 2-2-16,0 3-1 15,0 8 1-15,3 3 3 16,0 2 5-16,3 5-10 0,0 4-2 16,3-1-2-16,0-5 0 15,3-3-5-15,-3-3-1 16,3-2-37-16,0-2-16 0</inkml:trace>
  <inkml:trace contextRef="#ctx0" brushRef="#br0" timeOffset="7">8202 2955 208 0,'0'3'79'0,"3"26"-42"0,3-2-32 0,-3-14 17 15,0 3-1-15,-3 5 2 16</inkml:trace>
  <inkml:trace contextRef="#ctx0" brushRef="#br0" timeOffset="8">8217 3104 421 0,'0'15'12'0,"0"4"-5"0,0-11-4 16,0-8-5-16,3-16-12 16,0-2-1-1,0-9-4-15,0-2-1 16,6 0 12-16,3-3 4 16,3 11 3-16,-3 5 1 15,0 11 2-15,2 10 3 16,-2 8 11-16,0 1 5 0,-3 1-5 15,0 4-1-15,-6-3-5 16,0-6-1-16,0 1-5 16,-3-6-3-16,0 1 2 15,3-4 2-15,3-7-4 16,0-3-3-16,3-5-2 16,6-8 3-1,6-6-5-15,-1 6 0 16,1 8 0-16,-3 5 4 15,0 16 1-15,-3 5 1 16,0 3 8-16,-6 2 5 0,-3 1-4 16,-3-1-3-1,0 4-3-15,-3-7-3 0,0 1-30 16,3-8-15-16,6-8-171 16,-1-5 110-1</inkml:trace>
  <inkml:trace contextRef="#ctx0" brushRef="#br0" timeOffset="9">8720 2961 212 0,'0'21'79'0,"12"-16"-42"0,0 0-34 0,-3 3 15 15,0-5 13-15,0 0 7 16,3-1-13-16,3-2-6 15,-1 0-12 1,1-5-5-16,0-6 1 0,-3-4 0 0,3 1 3 16,-3 1-5-16,-3 0-1 0,-9 0-7 15,-3 5-3-15,-6-6-14 16,-6 7-5-16,-6 1 8 16,-9 6 7-16,1 6 7 15,-1 7 4 1,3 8 6-16,3 0 3 15,4 3 9-15,5 2 4 16,6-7 0-16,6 2-2 16,6-8-9-16,6 6-3 15,8-1-1-15,4-4 0 16,0-6-13-16,3-1-7 16,3-9-44-16,0-3-21 15,8-3-24-15</inkml:trace>
  <inkml:trace contextRef="#ctx0" brushRef="#br0" timeOffset="10">9000 2971 212 0,'-3'24'82'0,"6"-13"-44"0,3 2-42 0,-3-5 13 16,-3 0 10-16,0 2 10 0,0 1-9 15,-3-3-3-15,3-3-10 16,0 0-5-16,0-2 1 0,0-3-2 15,0 0 2-15,3-3-2 16,3-4-1-16,0-9-13 31,6 5 7-31,3-13-2 32,2 8 5-32,1-2 4 0,3 7 0 0,0 9 10 15,0 7-5-15,0 6 8 16,0 4-8-16,-7-1 1 15,-2 4-4-15,0-2 0 16,-3 0-3-16,-3-6-43 16,3 4 24-16,-3-4-100 15,3-7 66-15,3-6-60 16,0 3 65-16</inkml:trace>
  <inkml:trace contextRef="#ctx0" brushRef="#br0" timeOffset="11">9509 2675 260 0,'0'3'99'0,"0"-3"-54"0,9 37-55 15,-6-19 38 1,0-5-18-16,0 19 24 16,3 8-19-16,-3 0 0 15,3 4-10-15,-3-4-1 0,3 0-2 0,-3-3-37 16,0-5 19-16,-3-6-125 15,3-2 78-15,-3-8-77 16,0-3 81-16</inkml:trace>
  <inkml:trace contextRef="#ctx0" brushRef="#br0" timeOffset="12">9396 2924 308 0,'-27'-22'115'0,"27"22"-62"0,3 0-66 15,0 0 15-15,6 0-5 0,3-7 1 16,3 4 2-16,6-5 0 31,-1 5 0-31,7-2-40 16,3 2 22-16,3 1-118 16,-3 2 75-16</inkml:trace>
  <inkml:trace contextRef="#ctx0" brushRef="#br0" timeOffset="13">9875 2847 236 0,'-3'-3'88'0,"3"3"-48"0,-3 0-25 0,-3 0 39 15,0 3-31-15,-9 0 9 16,0 5-20-16,-5-6-6 16,5 6-4-16,-3 5-7 15,9 8 3-15,0-2-1 31,6 2 1-31,3 0 0 16,3 1 0-16,0-1 6 16,3 0-2-16,-3-5 15 15,0 0-10-15,-9-1 8 0,3 4-8 0,-12 0-35 32,3-6 15-32,-12-5-145 0,7 0 87 0</inkml:trace>
  <inkml:trace contextRef="#ctx0" brushRef="#br0" timeOffset="14">10197 2953 168 0,'-3'-19'66'0,"3"6"-36"16,0 21-29-16,3-13 16 0,3 10 4 16,-1-13 7-16,1 3-2 15,3 5-1-15,6-8-13 0,6 2-1 0,3 1 0 16,3 0-2-16,8 2 2 15,1-7 5 1,6 4-9-16,8 1-1 16,-2 2-4-16,12 1 1 15,-4 2-2-15,7 2-1 16,-7 6 1-16,7 8-1 16,-7 3 0-16,7 5 0 15,-10 2 0-15,1 1 4 16,-3-4-2-16,-1 9 8 0,-5-5-6 0,-4 4 10 15,-2 4-8-15,-9-4 12 16,-3 1-10 0,-6-5 7-1,-1-1-8-15,-2 1 0 16,-3-4-4-16,-3 1 3 16,-3-3-4-16,-3-2-1 15,3-3 0-15,-3-6-6 16,3 1 3-16,-3-6-32 15,0 3 19-15,-3-3-71 16,0-5 48-16,0 0-109 0,0 3 83 0</inkml:trace>
  <inkml:trace contextRef="#ctx0" brushRef="#br0" timeOffset="15">11596 3262 168 0,'0'-2'66'0,"0"2"-36"0,0-3-31 15,0 0 39 1,0 6-23-16,-3-3 27 0,3 3-24 0,-3-3 2 16,3 5-12-16,-6 3 3 15,6 2-6-15,-3 9 15 16,3 5-11-16,-3 2 7 15,3 3-9-15,-3 0 2 16,0-2-5-16,-3-6 11 16,6 0-8-16,-6-5 16 15,3-3-13-15,-6-5 9 16,0 0-11-16,-9-8 13 0,0 0-12 0,-8-5 7 16,2 2-9-16,-6-5-7 15,9 3 0-15,-3-3-29 16,6 6 16-16,1-4-142 15,8 4 85-15,0-1-109 16,9 3 103-16</inkml:trace>
  <inkml:trace contextRef="#ctx0" brushRef="#br0" timeOffset="16">9387 3215 68 0,'-3'0'27'0,"3"-3"-14"0,0 6 11 0,0-3 16 16,0 0-7-16,0 0-2 15,0 0-14 1,6 2-3-16,0 4-8 15,3-1 3-15,0 3 1 0,0 0 1 16,6 2 1-16,2 6 2 16,4 3 2-16,3 5 6 15,12 5 4-15,-3 2-14 16,2 1-5-16,-5-3 2 16,3-2 4-16,2-1-3 0,-5-2 0 15,0-5-4-15,-3 4-1 0,-6-1-3 16,-6-4-2-16,-1-7 3 15,-5-1 2-15,0-2-2 16,-3 0 0-16,0 0-3 16,-3-5-3-16,-3-3-38 15,0 0-108 17</inkml:trace>
  <inkml:trace contextRef="#ctx0" brushRef="#br0" timeOffset="17">9887 3522 212 0,'-6'-3'82'0,"-27"0"-44"0,48-2-49 16,-9 10 11-16,-3-5 5 16,-6 0 7-16,6 0 11 15,0 0 6-15,0 6-15 16,0 2-12-16,0-3-5 0,3 19 12 15,0-6-3 1,0 6 2-16,0-5-4 16,0-1-1-16,0 1-1 0,-3-4 1 15,-3-1 4-15,0-4 6 16,-3-2-1-16,-3 0 3 16,-3-3-2-16,-6-2 2 15,-3-3 1 1,-9-3-1-1,4 3-10-15,5 0-5 16,0 0-27-16,6 0-10 16,6 3-107-1</inkml:trace>
  <inkml:trace contextRef="#ctx0" brushRef="#br0" timeOffset="18">7300 3260 136 0,'0'-6'52'0,"3"9"-28"0,-6 0-6 0,3-3 20 16,0 0-10-16,-3 2-4 31,0 4-9-31,-3-1-2 16,-2 5-8-16,-4 1 1 0,-3 10 4 0,-3 8-2 0,0 0 1 31,0 3 1-31,0-5 4 0,3 2-6 15,-2 0-2-15,8-3-1 16,-3-10-1-16,6 3-2 16,-3-9-2-16,6 6 1 15,-3-3 1-15,6-2-1 16,-6-3 2-16,3-3-4 16,-3 1 0-16,3-4-1 0,0 3 0 15,0-2-5-15,0-3 0 16,0 3-8-16,3-3-3 0,0-6-17 15,-3 4-7-15,0-3-40 16,3 2-30 0</inkml:trace>
  <inkml:trace contextRef="#ctx0" brushRef="#br0" timeOffset="19">7047 3432 132 0,'-3'-6'49'0,"3"-12"-26"0,3 28-27 0,-3-10 8 0,0 3 15 15,0 8 12-15,0 2 0 16,-3 11 2-16,0 2-19 16,0 3 5-16,-3 3 4 0,4-3-3 15,-4 3 0-15,0-6-7 16,3-2 0-16,3-8-4 15,0-3 0-15,3-2-3 0,3-3 1 0,2-6-6 16,10-4-1-16,3-1 2 16,3-7 1-16,0-1-4 15,3 0 1-15,-1 1 0 16,-2-3 2-16,-3 7-3 16,-3-4-2-16,-3 4-20 31,-3-2-10-31,-3 8-36 15,-3-5-16-15,-3 10-10 16</inkml:trace>
  <inkml:trace contextRef="#ctx0" brushRef="#br0" timeOffset="20">14254 8498 120 0,'0'-2'46'15,"-9"4"-24"-15,6-2-26 16,6 6 49-16,-3 2-17 16,6 5-1-16,0 5-5 15,0 6-13-15,0 19-1 0,-4-1 2 16,4 3 0-16,-6-5 2 16,-3-3-4-16,6 0 0 15,-3-14-3-15,0 7 2 16,0-9-2-16,0-8 2 0,-3-2-2 15,0-11 2-15,3 0-2 16,-2-3 2-16,-4-2-2 16,3-14 0-16,-3 3-6 15,3-10-1-15,-3-3 1 16,3 0 0-16,0-1-2 16,3-1 2-16,0 2 1 0,0-1 0 15,3-7-7-15,3 3 0 16,3 5 7-16,3 5 5 15,-1 8-7-15,4 6-3 16,-3 7 3 0,6 11 0-16,-3 3 6 15,-3 2 2-15,-9 5 6 16,6-2 5-16,-12 3-5 16,3-3-2-16,-6-1-3 0,0 1-2 15,-3-5-1-15,-3-3 0 16,-6 0-13-16,6-3-4 15,3-5-23-15,-3 0-9 16,-2-3-25-16,11-2-11 16,-3 0-3-16</inkml:trace>
  <inkml:trace contextRef="#ctx0" brushRef="#br0" timeOffset="21">14435 8546 92 0,'0'-3'35'0,"0"1"-18"0,0 2-20 16,0 0 67-16,0 0-5 15,0 2-15-15,0 4-11 16,-6 2-20-16,6 5-4 0,-6 3-2 16,9 0-1-16,3 10-1 15,0-10-3-15,3 2-2 0,0-10 7 16,3-2 5-16,0-4-11 15,3-4-4-15,-3-4 14 0,0-4 6 16,-4-3-3-16,-2-3-3 16,-6 2-4-16,-3-1-2 15,-2 1-6-15,-4 4-1 16,-3 2 1-16,0 3 0 16,0-1-13-16,3 4-3 0,3-1-26 15,0 3-13-15,3-3-34 16,3 3 250-1,6-8 178-15</inkml:trace>
  <inkml:trace contextRef="#ctx0" brushRef="#br0" timeOffset="22">14596 8490 140 0,'-12'38'52'0,"15"-31"-28"0,0 1-24 0,0-2 13 16,6 2 17-16,-3 2 13 0,0 3-11 15,-3 1-6-15,3-1-15 16,-3 0-7-16,0-2-3 0,0-1-10 16,6-2-2-16,-3-2-27 0,-1-6-74 31</inkml:trace>
  <inkml:trace contextRef="#ctx0" brushRef="#br0" timeOffset="23">14703 8514 156 0,'0'16'60'0,"6"-13"-32"0,0 7-24 0,-3-2 13 15,-3 0 9-15,0 3 9 16,0-1-10-16,0 1-5 16,0-3-11-16,0 0-8 0,0-3-2 15,0-5 1-15,0 0 0 16,0-5-9-16,3-3-2 16,3-3-3-16,0-4-1 0,0 7 5 0,3-6 4 15,3 9 8-15,-3 0 4 16,0-1 3-16,2 12 2 15,1 2-1-15,0 2 1 16,-3 4-6-16,3 1-3 16,-3 1-1-16,-6-3 1 31,3 1-28-31,-6-1-9 0,0-5-133 31,0-11 87-15</inkml:trace>
  <inkml:trace contextRef="#ctx0" brushRef="#br0" timeOffset="24">14935 8334 196 0,'-9'-2'74'0,"9"2"-40"0,3 10-40 0,-3-4 27 15,3 12 4 1,0 9-4-16,0 4 0 0,0 1-12 31,0-3-3-31,0 0 0 0,0-2-3 0,3-3-2 16,-3-6-29-16,0-2-11 15,0-5-47 1,-3-6-40-16,0-5 49 16</inkml:trace>
  <inkml:trace contextRef="#ctx0" brushRef="#br0" timeOffset="25">14825 8475 224 0,'-18'15'85'0,"18"-30"-46"0,15 4-50 15,-3 8 11-15,0 1 14 16,3 2 10-16,3 0-3 16,0-3 1-16,5 3-13 0,1-5-5 0,-3 2-1 15,3 1-13-15,-6-4-6 16,-3 1-55-16,-15 0-70 31</inkml:trace>
  <inkml:trace contextRef="#ctx0" brushRef="#br0" timeOffset="26">14527 8342 260 0,'-11'-2'96'0,"14"4"-52"0,0-2-47 15,0 3 19-15,2 0-21 16,4-1-6-16,3-2-100 16,12-5-46-16,0 0 80 15,0-11 38 1</inkml:trace>
  <inkml:trace contextRef="#ctx0" brushRef="#br0" timeOffset="27">15349 8226 164 0,'-3'0'63'0,"6"5"-34"0,0 24-25 31,0-10 13-31,0 2 16 0,0 5 11 16,-3 9-14-16,0 2-7 15,3 0-14-15,0-3-4 0,0 1-1 16,0-6-5-16,0-3 1 15,0-5-40-15,-3-5-18 16,0-2-47 0</inkml:trace>
  <inkml:trace contextRef="#ctx0" brushRef="#br0" timeOffset="28">15224 8432 228 0,'0'-5'88'0,"6"2"-48"0,9-7-47 16,-3 7 16-16,6 0-8 15,-1 3-1-15,4-2 1 16,0 2 1-16,0 0-1 16,0-3-14-16,0 3-6 0,-4 3-15 15,-2-1-3-15,-3 1 12 16,-3 2 10-16,-3 3 11 15,0 6 12-15,0-1 7 16,0 5-1-16,0 1 2 16,6-3-5-16,6 0 1 15,-3-3-7-15,2 0-3 16,1-2 3-16,0-6 1 16,-3-2 11-16,3-3 6 0,-3-6 1 15,-3-2 3-15,-3-10-9 0,-9-3-3 16,-6-3-4-16,-3 3 0 15,-9-3-8-15,3 11-4 16,-6 2-25-16,0 3-7 16,1 3-57 15,-1 2-52-31,6 3 45 0</inkml:trace>
  <inkml:trace contextRef="#ctx0" brushRef="#br0" timeOffset="29">14459 9020 72 0,'3'-3'30'0,"0"3"-16"0,0-3 10 16,0 3 16-16,0-2-5 15,0-1-3-15,-3 0-1 16,0-2 3-16,-3 2-19 15,0 1 7-15,-6-1 2 0,-3 3-10 16,0 0-3-16,-6 3-3 0,0-1 2 16,1 6-7-16,2 0-4 15,3 0-5-15,3 0 1 16,6 0 3-16,3 0 1 16,9 0-2-16,6 0 2 15,3 3-1-15,2-1 0 0,4 3 6 16,-3-5 2-16,-3 0-2 15,-6 0-3-15,-9 5 22 16,-6 6-9-16,-6-3 1 16,-3-3-9-16,-9-5-2 15,0-3-4-15,0 1-1 32,4-4 1-32,2 1 0 15,3-8-29-15,0-1-10 0,9-4-78 31,0-1 10-31</inkml:trace>
  <inkml:trace contextRef="#ctx0" brushRef="#br0" timeOffset="30">14572 8848 160 0,'0'0'63'0,"0"5"-34"0,0 0-21 0,0-5 18 16,3 8 0-16,0 0 11 16,3 21-10-16,0 3-14 15,-3 5-3-15,0-3 0 0,0-2-8 32,0 8-1-32,0-6-1 0,0-7 2 15,0-6-21-15,3-5-7 16,-6-3-58-1,3-5-49-15,-6 0 45 16</inkml:trace>
  <inkml:trace contextRef="#ctx0" brushRef="#br0" timeOffset="31">14495 8991 208 0,'-9'-8'77'0,"12"5"-42"0,3 0-30 0,-3 3 17 15,3 0 1-15,3 0 6 16,0 0-21-16,5-2-8 0,1 2-1 16,3-3-3-16,6 0 2 0,0 1-7 15,-3 2-4-15,-1 2-62 32</inkml:trace>
  <inkml:trace contextRef="#ctx0" brushRef="#br0" timeOffset="32">14742 9006 140 0,'3'14'52'0,"-3"-4"-28"0,6 9-4 0,-3-9 19 0,0 1-8 0,-3 0 1 16,3 10-11 0,0-8-12-16,-3 0-4 15,3-5-1-15,-3 0 2 32,0-3 6-32,-3-7 2 15,0-1-3-15,0-5-1 0,3 0-6 16,0-2-3-16,0-1 0 15,0 0-1-15,3-2 0 16,3 0 2-16,0 0-1 16,8 2-1-16,4 3-2 15,0 3-1-15,-3 2-1 0,0 1 3 16,3 2-16-16,-3 0-5 16,-3 0-31-16,-1 0-14 15,-2 5-24 1</inkml:trace>
  <inkml:trace contextRef="#ctx0" brushRef="#br0" timeOffset="33">14962 9059 212 0,'-3'11'82'0,"6"0"-44"0,0-1-47 0,0 1 14 16,-3-6-5-16,0 3 0 15</inkml:trace>
  <inkml:trace contextRef="#ctx0" brushRef="#br0" timeOffset="34">14968 9139 163 0</inkml:trace>
  <inkml:trace contextRef="#ctx0" brushRef="#br0" timeOffset="35">14935 8938 236 0,'-9'-3'88'0,"9"-13"-48"0,3 21-49 0,-3-5 10 16,0 0-6-1,3 3-6-15,3 0-3 16,0 5-72 0,0 0-30-16,0 0 50 15,3-1 27-15</inkml:trace>
  <inkml:trace contextRef="#ctx0" brushRef="#br0" timeOffset="36">15033 9051 160 0,'0'11'60'0,"3"-3"-32"0,0 3-33 0,0-6 10 0,0 0 8 16,-3 6 6-16,0-6-1 16,0 0 2-16,0-5-11 15,0 0-3-15,0 0-2 0,0 0 2 16,0 0 3-16,0-2-4 15,0-4-1-15,3-2-2 16,0-5-2 0,0 0 1-16,3 0 1 15,3-1-3-15,3 4-2 16,0-1 4-16,0 3 1 16,3 0 0-16,0 6-2 15,-3-1 3-15,2 3 0 0,-2 5-1 16,0 3-2-16,-3 3 5 15,0 2 1-15,-3 3-5 16,0-3 0-16,-3 1-1 0,0 7 0 16,0-16-16-1,0 8-4-15,0-2-41 16,0 5-59-16,3-3 23 16</inkml:trace>
  <inkml:trace contextRef="#ctx0" brushRef="#br0" timeOffset="37">15406 9022 196 0,'-9'-5'74'0,"9"2"-40"0,-3-2-35 15,0 5 15-15,0-3 7 32,-3 3 7-32,0 0-12 0,-3 3-7 15,0 2-5-15,-3 6-6 0,0 2-1 16,3 3 2-16,-3 0 0 15,9-3 1-15,0 6 0 16,3-9 0-16,6 3 0 16,0-7 4-16,0-6 5 15,3 0 1-15,0-3 2 0,-3 0-9 16,3-4-1-16,-3-1-2 0,0-3 0 16,0-2 2-16,-3 5 1 15,0 0-12-15,0 3-7 16,0-1-2-16,0 4-2 15,3 4 8-15,0 6 5 32,3 6 2-32,2 20 4 15,1-5 2-15,0 3 2 0,0-3 14 16,-3 0 8-16,-3 0 8 16,-3-5 2-16,-6-6-6 15,-6-2-1-15,-6-2-11 16,-6-12-5-16,-5 1-10 15,-4-1-3-15,0-4-25 0,6-6-10 16,0-5-50-16,7-1-19 16,2 1-3-1</inkml:trace>
  <inkml:trace contextRef="#ctx0" brushRef="#br0" timeOffset="38">15760 8813 156 0,'0'6'57'0,"0"-4"-30"0,12 4-12 0,-9-4 18 15,3 3 1-15,-3 6 5 0,0 2-2 32,0 8-1-32,0 1-19 0,-1 1-1 15,1 4-2-15,0 2-3 0,0-3-1 16,0 1-6-16,0-3-1 16,0-3-1-16,0 3 1 15,0-6-2-15,0-7 2 16,-3-1-11-16,0-2-2 15,0-10-35-15,3-4-13 0,0-2-58 16,3-2-33 0,3-1 70-16</inkml:trace>
  <inkml:trace contextRef="#ctx0" brushRef="#br0" timeOffset="39">15941 8983 184 0,'0'0'68'0,"6"0"-36"0,0 2-33 0,-3 4 12 16,3-1 17-16,-3 3 9 16,0 2-6-16,0 4-3 15,0-1-16-15,0 3-3 0,-3-3-2 16,0 0-3 0,0 0-3-16,0-7-38 15,-3-1-15-15,0-2-62 16</inkml:trace>
  <inkml:trace contextRef="#ctx0" brushRef="#br0" timeOffset="40">15888 8871 168 0,'0'-7'66'0,"3"14"-36"0,-3-9-40 15,3 2 11-15,0 0-25 16,3-3-9-16,0 1-30 15,3-1-12-15</inkml:trace>
  <inkml:trace contextRef="#ctx0" brushRef="#br0" timeOffset="41">16069 8747 220 0,'-6'21'82'0,"9"-26"-44"0,6 21-40 0,-6-6 17 15,3 6 13-15,-3 8 9 0,0 3-10 16,0-1-3-16,0 8-14 16,0 1-4-16,0 2-2 0,3-5-5 0,0 5 1 15,-6-13 2-15,3 5 3 16,0-8-37-16,-3-5-16 16,0-3-49-1,0-13-49-15,-3-11 46 0</inkml:trace>
  <inkml:trace contextRef="#ctx0" brushRef="#br0" timeOffset="42">15953 8940 216 0,'0'-2'82'0,"3"2"-44"0,0 0-44 16,9 0 60-16,3 2-21 15,3-2-13-15,0 0-9 16,3 0-8-16,2 3-14 0,-2-3-4 16,6 5-66-16,-6-5-68 15,-3 8 40-15</inkml:trace>
  <inkml:trace contextRef="#ctx0" brushRef="#br0" timeOffset="43">16212 9059 72 0,'0'0'30'0,"0"3"-16"0,3 2 1 0,3-2 15 15,0 0-3-15,0 2 1 0,3 0-6 16,0 0-4-16,0 3-6 16,0-2-2-16,3-4-6 15,0-2 2-15,-1 0 3 0,1-2-3 16,0-1-1-16,0-5 0 16,-3 3-1-16,0 0 0 15,-3-3 0-15,0 0 0 16,-3 0 2-16,-3 0-1 0,0 0 2 0,-3 0-4 15,0 3-2-15,-6-1-3 16,0 4 1-16,-3 2 1 16,-3 2 0-16,0 4 0 15,-2 2 0-15,-7-1 0 16,3 4 2-16,6 0 1 16,3-1 1-1,3 1 2-15,3 10 1 16,6-5 1-16,3 8 0 15,9-6-2-15,0 1-1 16,3-3-1-16,3-3 2 16,0-5-3-16,3-3-2 15,-1 0-31-15,-2-5-13 16,3-10-62 0</inkml:trace>
  <inkml:trace contextRef="#ctx0" brushRef="#br0" timeOffset="44">16409 9036 124 0,'0'18'46'0,"3"-5"-24"0,3 6-10 31,0-9 16-31,0 6-1 0,8 3 4 16,-11-1-17-16,6-7-6 15,-9 2-5-15,0 0 0 0,0-15 11 16,-6-1 4 0,0-8-7-1,3-2-6-15,-3 0-1 16,12-3-3-16,-3 0-1 0,3 0 1 15,6-2 1-15,3 2 1 16,0 3 3-16,3 2-3 16,-3 3-2-16,6 6-38 15,-4 2-44 1,7 0-44-16,3 2 41 31</inkml:trace>
  <inkml:trace contextRef="#ctx0" brushRef="#br0" timeOffset="45">16718 9017 152 0,'-12'0'57'0,"9"-3"-30"0,-15 3-16 0,10 3 18 16,-4 2-15-16,3 6-2 15,-3 2-6-15,6 3-1 16,0 0-3-1,0 5-2-15,3 0 3 0,6-2-4 16,0-3 0-16,12-3 7 16,0-13-3-16,0-8-1 0,-4 0-6 15,1-3-2-15,-3 1-2 16,-3-3 2-16,0-1 4 16,0 1 3-16,-3 5 2 0,0 3 3 15,-3 2 8 1,0 3 3-16,0 6-6 0,3 4-2 31,3 11-3-31,0 3 1 0,0-3-4 16,3-2 0-16,0-6-1 15,0 0-2 1,0 0-24-16,0-7-9 0,-3-4-32 16</inkml:trace>
  <inkml:trace contextRef="#ctx0" brushRef="#br0" timeOffset="46">16819 8842 168 0,'0'3'63'0,"6"0"-34"0,0 7-21 0,-3-4 18 0,3 4 5 16,0 6 3-16,6 5-5 15,-6 3-3-15,0 0-14 16,-3 5-5-16,3-3-3 0,-6 1 0 0,6-1 0 16,0-7-7-1,6 2 0-15,-9-5-37 0,6-6-13 16,0-2-114 0,3-13 66-16</inkml:trace>
  <inkml:trace contextRef="#ctx0" brushRef="#br0" timeOffset="47">17114 8967 176 0,'3'-24'66'0,"-6"27"-36"0,6-6-11 0,-3 3 21 15,0 0 0-15,-9 3 0 16,0-1-13-16,-3 6-4 15,3 0-13-15,-3 0-9 0,7 0-3 16,-1 3-2-16,6 2 3 0,0 0-2 16,11 3 1-16,7 0 2 15,-3 0 0-15,0 7 0 16,-6 9 0 0,-6-5 13-1,-6-4 8-15,-12-7-19 0,0 0-9 16,-6-5-91-16</inkml:trace>
  <inkml:trace contextRef="#ctx0" brushRef="#br0" timeOffset="48">15093 7940 104 0,'0'-5'41'0,"0"0"-22"0,12-1-9 0,-12 6 12 31,3 0-8-31,-3 0-1 0,3 3 4 15,0 2 1-15,0 8-9 16,0 6 6-16,-3 5 2 0,-3 5-3 16,0 5 2-16,0 1-7 15,0-1-1-15,0-5-4 16,0 3-1-16,3-8 1 16,0-6 2-16,0-2-3 0,0-5-2 15,0-3 0-15,0 0 1 16,-3-3-6-16,0-2 1 15,-3-9-52 1,0-2-1 0,0-2-43-16,0-4 12 15</inkml:trace>
  <inkml:trace contextRef="#ctx0" brushRef="#br0" timeOffset="49">15033 7861 116 0,'-2'-19'46'0,"2"19"-24"0,0 0-13 16,0 0 16-16</inkml:trace>
  <inkml:trace contextRef="#ctx0" brushRef="#br0" timeOffset="50">15028 7855 242 0,'-3'16'20'0,"-3"3"-11"0,0-1-1 0,0 1 2 16,0-1-2-1,0 4 1-15,0-7-5 0,3 1-1 16,0-2 1 0,3-9 2-1,0-8-3-15,6-2 0 16,0-6-3-16,3-2-1 16,0-5 1-16,0-6 2 15,0 3-3 1,5-6 0-1,-2 6 1-15,-3 5 0 16,6 6 2 0,-3 4 3-16,3 9 2 15,0 5 1-15,0 5 0 16,0 3-2-16,-1-3-1 16,1 0-3-16,0 1 1 0,0-1 0 15,0-3 1-15,0 1-18 16,-3-6-5-16,3-2-81 15</inkml:trace>
  <inkml:trace contextRef="#ctx0" brushRef="#br0" timeOffset="51">14679 9337 88 0,'3'-8'33'0,"3"16"-18"0,-9-16 9 0,6 14 16 15,-3-6-7-15,0 10-2 16</inkml:trace>
  <inkml:trace contextRef="#ctx0" brushRef="#br0" timeOffset="52">14667 9374 301 0,'-17'27'25'0,"-4"4"-4"15,0 1-6-15,0 3 0 16,0 4-6-16,3-2-1 16,3-5-6-1,1-6-2-15,2-4 4 16,3-4 2-16,0-5-2 15,3 3-3-15,-3-2 0 16,3-1-1-16,0 0-9 16,0 3-4-16,0-8 0 15,3 5 2-15,-6-2-4 16,9-3-3-16,0-11-19 0,0 3-9 0,0-3-28 16</inkml:trace>
  <inkml:trace contextRef="#ctx0" brushRef="#br0" timeOffset="53">14429 9554 124 0,'-6'-5'46'0,"6"5"-24"0,0 5-21 0,0-5 8 16</inkml:trace>
  <inkml:trace contextRef="#ctx0" brushRef="#br0" timeOffset="54">14423 9570 239 0,'0'26'43'16,"-3"1"-22"-16,-3 7-4 0,0-7-3 15,-3-1-6 1,1 1 0-16,5-6-4 16,-3-3-1-16,6-2 1 15,3-3 0-15,3-2-2 16,0 0-2-16,-1-3 3 16,4-8 2-16,3-3-2 15,6 0-2-15,3-7 15 16,3-1 6-16,-3-2-10 0,-1 0-7 0,-2 2-3 15,3 0-2-15,-9 6-27 16,0-5-9-16,0 2-141 31,3 5 79-31</inkml:trace>
</inkml:ink>
</file>

<file path=ppt/ink/ink13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7-11-15T23:47:53.566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13114 1519 132 0,'0'0'52'0,"0"0"-28"0,3 0-11 16,-3 0 19-16,0 0-1 16,3 2 4-16,0 4-8 15,-3 2-2-15,0 7-14 16,0 12-4-16,0-6-3 0,0-2 4 16,0 2 3-16,-3 0-9 15,3-3-2-15,0 1-4 16,0-11 0-16,0 3-22 15,0-4-10-15,0-1-17 16,0-6-4-16,0 0-23 16</inkml:trace>
  <inkml:trace contextRef="#ctx0" brushRef="#br0" timeOffset="312.125">13131 1408 176 0,'-3'0'66'0,"6"-14"-36"0,-3 4-15 0,0 10 36 16,0 5-11-16,0 0-18 16,0-2-11-16,0 2-7 15,0 1-6-15,0-4 1 0,0-2-10 16,0 0-5-16,3 6-28 16,0-6-9-16</inkml:trace>
  <inkml:trace contextRef="#ctx0" brushRef="#br0" timeOffset="910.37">13206 1482 68 0,'0'0'27'0,"0"0"-14"0,3 0 2 0,-3 0 15 16,0 0-3-16,0 0 1 16,0 5-2-16,0 0 1 15,0 3-2-15,0-3 0 16,0 9-14-16,3-1 4 0,0 13 16 15,-3 1-6-15,3-1-13 16,0-7-4-16,-3-1-13 16,0-4-2-16,0-1 8 15,0-5 6-15,0 0-1 16,0-3 2-16,0-5-7 16,0 0-1-16,-3 0-2 15,0-8-2-15,3 3 0 16,0-16 0-1,3 2 0-15,6-5-4 16,6 3 0-16,2 0 2 16,-2 2 1-16,0 6 0 15,3 0 1-15,-6 5-2 16,0 5 1-16,-3 6 5 16,0 5 4-16,-3 8 3 15,0 8 3-15,0-3-3 0,-3 3 1 16,0-3-7-16,0-3-1 15,-3 1-2-15,3-6-2 16,-3-5-17-16,0 0-9 16,0-3-15-16,0-5-5 15,5 0-13 1,-2-8-23-16,0-10 32 16</inkml:trace>
  <inkml:trace contextRef="#ctx0" brushRef="#br0" timeOffset="1156.753">13480 1283 168 0,'-3'-5'66'0,"3"5"-36"16,0 0-31-16,0 5 15 0,0-2 3 16,0 7 4-16,0 12-2 15,0 1 1-15,0 4-11 16,0 7 1-16,0-2 3 0,6 2-7 15,0 11-3-15,-6-10-5 16,6-3-1-16,-6-9-16 16,6-1-7-16,-3-4-27 15,-6-5-59 1</inkml:trace>
  <inkml:trace contextRef="#ctx0" brushRef="#br0" timeOffset="1362.292">13387 1468 260 0,'-8'0'96'0,"11"0"-52"0,2 0-40 0,1 0 19 16,3 0 2-16,6 0 7 15,3 0-17-15,3-2-8 16,0-1-5-16,0 1-24 0,-1 2-8 15,1-6-49-15,0 1-19 16,-3-6-4-16</inkml:trace>
  <inkml:trace contextRef="#ctx0" brushRef="#br0" timeOffset="3372.312">13855 1466 96 0,'0'0'38'0,"0"2"-20"0,0 4-1 0,3-1 14 16,0 8-3-16,-3-5-2 15,0 5-8-15,3 6-1 16,0 7-10-16,-3-4-2 0,0 1 1 15,0-7-3-15,3 3 0 16,-3-1-1-16,0-10-2 16,0 3 1-16,0-3 1 0,0-3 1 15,0-5 1-15,-3 0-2 16,3 0-2-16,0 0 1 16,0-5-1-16,0-1 0 15,-3-7 0-15,3 0 2 16,0-3 1-16,0 0-1 15,0 0-2-15,3 3-4 16,3-5 0-16,0 4 2 16,-3 1 1-16,3 0 1 15,2 2 2-15,1 3-3 16,-3 3-2-16,0 2 4 16,3 6 1-16,0 2 4 15,0 3 3-15,-3 3 7 16,0 5 2-16,-3 0-5 0,0 5 0 15,-3-3-6-15,0-2-2 16,0-3-2-16,0-2-3 16,0-6 3-16,0 3 0 15,-3-8 1 1,0-10-2-16,6-4 1 16,0 1-4-16,0-3 0 15,0 3-1-15,0-5-2 16,3 4 3-16,0 1 0 15,0 0 1-15,3 0 0 16,0 7-3-16,0-2 2 16,2 8-1-16,1 0 0 0,-3 8 2 15,0 3 2 1,0 2 3-16,-3 8 2 16,0 1-3-16,0-4-1 0,-3 1-1 15,0-6-2-15,0 0 3 16,-3-5 2-16,3 0-26 15,0-3-13-15,-3-5-30 16,6-8-12-16,9-10-12 16</inkml:trace>
  <inkml:trace contextRef="#ctx0" brushRef="#br0" timeOffset="3808.052">14295 1468 176 0,'-9'-5'68'0,"6"3"-36"0,0 2-31 0,0 0 16 16,0 0-2 0,-2 0 0-16,-1 0-3 0,-3 5 0 15,-6 3-7-15,3 5-3 0,-3 0 1 16,3 0 2-16,3 11 4 16,0 3-4-16,9-1-3 15,0-5-1-15,9-10-1 16,0 2-3-16,0-5 2 15,3-3 1-15,0-5 0 16,0-5 0-16,0-8 2 16,-3-6-1-16,-1 6-1 15,-2-5 1-15,-3 2 1 16,0 0-1-16,-3 3 2 0,0 2 0 16,0 6 3-16,0-1-1 15,0 1 0-15,0 5-1 16,0 5 0-16,3 3 4 15,0 3 5-15,0 2-5 16,0 0 0-16,0 1-4 16,3 4-1-16,0-5-1 15,0 1-2-15,0-6-15 16,0-1-5-16,-3-1-23 16,3-14-89-1</inkml:trace>
  <inkml:trace contextRef="#ctx0" brushRef="#br0" timeOffset="4037.236">14417 1479 164 0,'0'0'63'0,"0"0"-34"0,0 3-19 0,0-3 20 15,0 10-5-15,0-2 3 16,3 0-12-16,-3 5-2 15,3 6-8-15,-3 5-4 0,3-3 1 16,0-3-4-16,-3-4 0 16,0-1-17-16,0-5-5 15,3 0-42 1,-3-8-55-16</inkml:trace>
  <inkml:trace contextRef="#ctx0" brushRef="#br0" timeOffset="4243.603">14370 1331 228 0,'-15'0'88'0,"15"-5"-48"0,3 10-47 16,-3-5 14-16,0 0-10 15,6 0 0-15,0 0-18 0,0 8-7 16,3-8-62-16,0 0-27 16</inkml:trace>
  <inkml:trace contextRef="#ctx0" brushRef="#br0" timeOffset="4663.976">14471 1447 156 0,'-3'16'60'0,"6"0"-32"0,0 5-31 0,0-13 13 16,0 3 6-16,-3 2 5 16,0-5-3-16,0 2 0 15,0 6-8-15,0-5-4 16,3 2-1-16,-3-5-1 16,0-3 0-16,0-5 2 15,0 0-3-15,0-10-2 16,0 2 2-16,0 0-4 15,3-5 0-15,3 2-1 16,0-2-2-16,0 0 3 16,3-1 0-16,0 1 1 15,-1 0 0-15,1 5 0 16,3-3 2-16,-3 6-3 16,0 5 0-16,6 5 1 15,-3 6 2-15,-3 2 5 16,6 3 6-16,-9 0 4 15,0 5 2-15,3-2-10 0,-3 2-5 16,-1-8-3 0,1 0-1-16,0-2-20 0,0-3-7 15,-3-13-39-15,6-3-17 16,0-11-4 0</inkml:trace>
  <inkml:trace contextRef="#ctx0" brushRef="#br0" timeOffset="5129.063">15022 1037 192 0,'-6'-8'74'0,"3"8"-40"0,-3 0-20 15,3 3 20-15,-3 2-11 16,-6 3-3-16,0 3-5 0,-3 7-2 16,-3 3-7-16,-3 11 0 0,-2 8 4 15,-1 5 3 1,0 2 2-16,3 12-6 0,6-6-3 16,6 10-3-16,6-2-3 15,12-8-2-15,6-3-1 16,3-13-1-16,9-2 0 15,0-14-19-15,-1-3-10 16,1-7-27-16,0-3-10 16,3-8-27-1</inkml:trace>
  <inkml:trace contextRef="#ctx0" brushRef="#br0" timeOffset="5597.617">15078 1423 160 0,'-3'0'63'0,"3"6"-34"0,-9-1-19 0,9 0 20 16,0 6 6-16,-3 2 8 16,3 3-13-16,0 0-6 15,0 2-14-15,0-7-10 0,0 2-1 16,6-2 0-16,-3-1 0 16,0-2-9-16,0 3-4 15,-3-3-15-15,0-3-8 16,-6-10-57-16,6-3-1 15</inkml:trace>
  <inkml:trace contextRef="#ctx0" brushRef="#br0" timeOffset="5789.683">15010 1331 228 0,'-6'-8'85'0,"9"8"-46"0,0 0-48 16,-3 0 12-16,0 0-4 16,0 0 0-16,0 0-6 15,0 0-3-15,6 0-43 16,-3 8-17-16,0-8-5 0,3 5 1 16</inkml:trace>
  <inkml:trace contextRef="#ctx0" brushRef="#br0" timeOffset="6187.245">15135 1423 160 0,'6'16'60'0,"-3"-2"-32"0,0 7-22 0,0-13 17 16,0 2-5-16,-3-2 1 15,3 5-8-15,-3-5-4 16,3 3-4-16,-3-6 0 0,0 3 0 15,0-8 5-15,0 0 5 0,0 0-7 16,0 0-3-16,0-10-7 16,0-1-2-16,2 0 0 15,1-2 4-15,0 5 1 16,3-5 1-16,0 2 0 16,0 4 0-16,3-1-3 15,-3 2 2-15,0 6-1 16,0 3 0-16,0 2 8 15,0 6 4-15,0 2-3 16,-3 3 1-16,0 2-1 16,-3 1 1-16,3-6-4 15,-3 0-3-15,3 1-7 16,-3-9-26-16,0-5-11 16,3-5-55-1</inkml:trace>
  <inkml:trace contextRef="#ctx0" brushRef="#br0" timeOffset="6423.781">15346 1228 208 0,'-6'0'79'0,"6"5"-42"0,3-5-45 0,-3 0 12 15,3 5 7-15,-3 1 5 16,0 9 3-16,0 12 1 0,0 5-11 15,0-1-1-15,0 1 2 0,0 3-4 16,0-4-1-16,0-4-2 16,0-1-3-16,0-2-21 15,0-3-11-15,3-18-138 32,-3-3 56-32</inkml:trace>
  <inkml:trace contextRef="#ctx0" brushRef="#br0" timeOffset="6604.794">15221 1363 240 0,'-6'0'90'0,"12"-11"-48"0,3 16-47 16,-3-5 17-16,6-2 6 0,6 2 8 15,3-6-9-15,-1 6-4 16,4-5-8-16,0 0-13 0,0 2-2 15,-3-7-114 1</inkml:trace>
  <inkml:trace contextRef="#ctx0" brushRef="#br0" timeOffset="7382.664">15793 1416 124 0,'-6'-8'49'0,"6"8"-26"0,-15-14-5 0,9 14 18 15,-6 3-9-15,0 2-1 0,0 1-13 16,0 7-3-16,0 0-6 16,0 8 2-16,0 3 3 0,3 2-1 15,4 4 3-15,5-4-6 16,2-7-1-16,4-1 0 16,0-13 0-16,3-5-2 15,3-10 1-15,3 2 0 16,0-5 1-16,-3-6-5 15,-3 1-1-15,-3 2 3 16,-6-3 1-16,0 1 4 16,-3 4 3-16,3 7 0 15,-3-4 2-15,3 8 0 16,0 3 1-16,0 3-2 0,0 10-1 16,0 3-3-1,6 0 1-15,0 2-2 16,0 4 0-16,0 4-6 0,0-2-1 15,0-11-19-15,-1 0-9 16,4-2-35-16,-3-14-14 16,3 1-22-1</inkml:trace>
  <inkml:trace contextRef="#ctx0" brushRef="#br0" timeOffset="7713.391">15843 1423 204 0,'-9'0'77'0,"12"0"-42"0,-3 6-45 0,0-1 11 0,0-2 14 16,0 7 12-16,0 4 0 15,3 4 1-15,0-5-15 16,0 3-6-16,0-3 0 0,0-2-4 16,0 2-2-16,0-8 2 15,0 3 0-15,-3-8 3 16,0 0 3-16,0 0-4 15,-3-5-1-15,0-3-2 16,3-5 1-16,0-6-2 16,3 6-1-16,0-5-2 15,3 4 1-15,0 7 3 16,0-4 1-16,3 3-6 16,0 3 0-16,3 2-4 0,-3 3 2 15,-1 0-41 1,7 0-19-16,6 0-47 15</inkml:trace>
  <inkml:trace contextRef="#ctx0" brushRef="#br0" timeOffset="8207.154">16096 1408 208 0,'-6'-6'77'0,"6"6"-42"0,-6-5-34 0,3 5 14 15,0 0-2-15,0 5 3 16,-6 1-9-16,-3 2-4 16,-5 10-2-16,2 1-1 0,3 2 0 15,0 0 2-15,6-3 3 0,3 4-7 16,6-7 0-16,6-1-2 16,3-6 2-16,3-8 3 15,-3 0 4-15,-1-11-2 16,1 0 0-16,-3-2 1 15,0-3 0-15,-3 0 0 16,-3 3 0-16,0-5-5 16,-3 5 1-16,0 2 2 15,0 0 1-15,0 6-4 16,0 5-1-16,0 0-2 16,0 13 3-16,3 1-5 15,3 7 2-15,0 5 11 16,0 11 4-16,0 3 7 0,-3-8 3 15,-3-3 2-15,-3 0 3 16,-3-8-3-16,-3 3-2 16,-3-3-11-16,-15-5-4 15,1-11-11-15,-1 0-4 16,0-10-24-16,3-3-9 16,3-5-9-16,3 2-4 15,7-2-46 1,8-8-31-16,3-5 58 15</inkml:trace>
  <inkml:trace contextRef="#ctx0" brushRef="#br0" timeOffset="8538.781">16296 1384 140 0,'6'-16'55'0,"-4"13"-30"0,-2 1 4 16,0 2 42-1,-2 2-18-15,-4-2-15 16,-3 11-10-16,0-3-17 16,-12 2-2-16,3 6-2 0,3 3-3 15,3-1-1-15,3 1-1 0,3 2 1 16,12-8-2-16,3 6-1 15,3-6-2-15,0-5 1 16,6 0 1-16,0-6 0 16,0-2-33-16,-1-2-13 15,1-1-34 1,-3-5-57-16,-3 3 34 16</inkml:trace>
  <inkml:trace contextRef="#ctx0" brushRef="#br0" timeOffset="8795.616">16510 1532 168 0,'6'3'66'0,"0"2"-36"0,0 5-9 15,-6 1 22-15,0 0 1 16,-3 2 1-16,-3 5-21 16,-6-4-9-16,-6 1-9 15,0 1-22-15,0-2-7 0,-5-1-60 16,8-5-64 0,0-3 36-16</inkml:trace>
  <inkml:trace contextRef="#ctx0" brushRef="#br0" timeOffset="10087.162">16849 1326 160 0,'0'-8'60'0,"0"8"-32"0,-3 0-11 16,3 0 20-16,-3 0-4 15,-3 0 1-15,-3 0-11 16,-3 13-3-16,-2-3-12 15,-1 6-5-15,0 3-2 0,3-1-1 16,3-2 0-16,3 3-7 0,6-1 0 16,6 1 5-16,6-3 6 15,3-6-2-15,3-2-1 16,-1-3-5-16,10-10 0 16,-3 0-22-16,-3-3-8 15,-3 0-25-15,-3-8-10 16</inkml:trace>
  <inkml:trace contextRef="#ctx0" brushRef="#br0" timeOffset="10474.252">16909 1127 120 0,'0'0'46'0,"0"13"-24"0,15 1-17 0,-12-1 13 0,0 0 12 15,0 6 8-15,0 7-9 16,-1 6-5-16,-2 2-13 16,0 6-1-16,0-8 3 0,0 2-7 15,-2-2-1-15,-1-11-3 16,6-3 1-16,-3-4 0 16,-3-9 1-1,6-5 0-15,-1-8-5 16,4-8-1-16,0 3-2 15,0-3 0-15,3-2 0 16,0 4 0-16,0 6 0 0,3 3 3 16,-3 5 0-16,0 0 3 15,0 8 1-15,0 5 3 16,-3 6 1-16,0-6 1 16,-3 6-4-16,0-6-3 15,0 0-5-15,0 0 0 16,0-8-36-16,3-2-13 15,5-6-44 1</inkml:trace>
  <inkml:trace contextRef="#ctx0" brushRef="#br0" timeOffset="10853.955">17203 1381 192 0,'-11'-13'71'0,"8"13"-38"0,-6 0-34 0,6 8 12 15,-3-3 1-15,-3 3 3 0,0-3-4 16,0 9-1-16,-3-1-6 16,0 0-1-16,6 3 1 0,6 0-2 15,0 0 1-15,6-3-2 16,3-3 2-16,0-2-4 16,0-2 0-16,3-12 1 15,0-2 2-15,0-2-1 16,-3-3 2-16,-4-1-2 15,1 1 2-15,-6 5 2 16,0-5 4-16,0 8 5 16,0-3 3-16,0 3-9 15,0 5-4-15,0 0-6 0,0 7 1 16,0 7 1-16,3 2 0 16,3-1 0-16,0 4 0 15,6-6-5-15,-3-5-1 16,0 3-33-16,3-9-11 15,-3-2-57 1</inkml:trace>
  <inkml:trace contextRef="#ctx0" brushRef="#br0" timeOffset="11194.319">17317 1365 144 0,'-6'6'55'0,"9"12"-30"0,0-5-18 15,-1-7 15-15,1 7 4 16,0 0 5-16,0 0-13 16,6 1-3-1,-3-1-9-15,0-5 0 0,-6 2-1 16,0-2-5-16,-3-3 11 16,0-5 5-16,0-5-8 15,0 0-2-15,0-3-2 16,0-5 2-16,3 0-3 15,0-9 0-15,3 6 3 16,6-5 3-16,0 8-4 16,3-5-1-16,3 10-4 0,0-6-1 15,-3 6-1-15,0 3 0 16,0 5-7-16,0-5-2 16,-4 5-36-16,1 0-16 15,3 0-39 1</inkml:trace>
  <inkml:trace contextRef="#ctx0" brushRef="#br0" timeOffset="11498.886">17629 1109 192 0,'0'0'74'0,"0"5"-40"0,3 3-40 16,-3 16 49 0,0 2-8-16,0-5-11 15,0 6-4-15,0-6-12 16,0 3-5-16,3-3 0 0,0-3-7 15,0-4 1-15,6-9-120 16,0-10 12 0</inkml:trace>
  <inkml:trace contextRef="#ctx0" brushRef="#br0" timeOffset="11691.571">17695 1162 232 0,'-6'0'88'0,"6"0"-48"0,0 5-51 0,0-5 15 16,-3 13-3 0,-3 6 9-16,-3-6 3 15,0 3-6-15,0 0-4 0,0-3-2 16,3 0-10-16,-6-5-44 16,0-3-13-16,6-5-24 15</inkml:trace>
  <inkml:trace contextRef="#ctx0" brushRef="#br0" timeOffset="11840.471">17552 1114 228 0,'0'8'88'0,"12"5"-48"0,-6-2-47 16,2 5 25 0,1 2-2-16,3-5-8 15,3 1-2-15,0-1-4 16,3-5-2-16,-3 2 3 0,0-2-66 15,0-3-27-15</inkml:trace>
  <inkml:trace contextRef="#ctx0" brushRef="#br0" timeOffset="12530.714">17980 1291 184 0,'-9'-5'68'0,"3"10"-36"0,-5-5-22 16,5 0 17-16,-3 13-9 15,0 1 0-15,-3-1-9 0,0 5-3 16,0-2-3 0,0 8-3-16,6 3 3 0,3-6 0 0,6 3 1 15,3-6-2 1,3-5-2-16,3-5 3 0,0-3 2 15,0-5-4-15,0-5-1 16,0-8-2-16,-4 0 0 16,4 0 0-16,-9-1 0 15,-3-4 4-15,0-1 1 16,0 3 3-16,-3 3 1 16,3 3 3-16,-3 2 4 15,0 8-10-15,3 0-5 16,0 8 3-16,0 2 0 15,3 3 2-15,3 1 0 0,0 1-5 16,3 1-1 0,0-2-2-16,-3-4 3 0,3 1-33 15,3-6-14-15,-3-5-62 16</inkml:trace>
  <inkml:trace contextRef="#ctx0" brushRef="#br0" timeOffset="12876.13">18087 1349 160 0,'-6'14'60'0,"6"-12"-32"0,3 14-33 15,0-8 12-15,0-3 18 16,-3 9 13-16,3-6-8 0,-3 5-3 16,0 0-15-1,0 0-3-15,0 0-2 0,0-2 1 0,0-3 0 16,0-3 2-16,0-2 1 15,0-3-1-15,0-3-1 16,0-2-1-16,-3-3 2 16,0-5-5-16,3 0-3 15,0-1-1-15,0-2-1 16,3 1 0-16,3-4 0 16,0 6 0-16,3 0 2 15,0 2-1-15,3 8-1 16,0-5-4-16,0 6 0 15,0-1-25-15,0 3-10 16,0 0-24-16,3 0-11 0,5 0-20 16</inkml:trace>
  <inkml:trace contextRef="#ctx0" brushRef="#br0" timeOffset="13312.402">18335 1331 188 0,'-9'0'71'0,"3"0"-38"0,3 0-30 16,3 0 20 0,-15 10-8-16,0 6-6 15,0 3 0-15,3 2-6 16,3 3-2-16,3-8 0 0,3 0-1 16,3-3 0-16,3 0 4 0,6-10 5 15,3-3-3 1,0-3 2-16,0-8-3 0,0 4 0 15,-3-7-3-15,-3 4 1 16,0-4-2-16,-3 7-1 16,0-7 1-16,-3 1-1 15,0 8-3-15,0 2 0 16,0-2-7-16,3 10-4 16,0 8 10-16,-1 1 4 15,4 12 1-15,0 1 2 16,0 4 13-16,-3 4 7 15,-3-1 2-15,-3-2 0 16,-3-3 1-16,0-5 1 0,-8-6-12 16,-7-5-6-16,0-2-6 15,-3-11 0-15,-3 0-26 16,3-5-12-16,1-8-22 16,2-11-9-16,3 3-51 15</inkml:trace>
  <inkml:trace contextRef="#ctx0" brushRef="#br0" timeOffset="13687.867">18394 1349 212 0,'0'8'79'0,"3"-2"-42"0,3-6-43 0,-3 8 12 15,3 2 11-15,6 3 11 16,0 1-3-16,-3-1-2 16,3 3-13-16,-1 0-4 0,-2-3 0 15,0 0-3-15,-3 0-2 16,0-5 2-16,0-3 2 16,-3-2-2-16,-3-3 0 15,0 0 5-15,3-3 5 16,0-2-5-16,0-3 0 15,0-2-2-15,-3-4 1 16,3-7-4-16,0-3-2 16,0 3 0-16,0 3-1 15,-3 2-3-15,0 5 0 0,3 3-18 16,-3-2-9-16,3 7-31 16,0-2-11-16,3 5-37 15</inkml:trace>
  <inkml:trace contextRef="#ctx0" brushRef="#br0" timeOffset="14048.389">18650 1045 164 0,'3'3'63'0,"3"5"-34"0,0 5-10 0,-3-5 23 16,0 10-6-16,0 14 2 16,0 3-9-16,3-4-3 15,-3 14-14-15,0-10-5 0,0 2-3 16,-3-8 2-16,0-3 1 16,0-2-3-16,3-5-3 15,0-4 2-15,3-1 0 16,0-1-4-16,5-2 1 15,1-4 0-15,0 4 2 16,0-3-3-16,0-3 0 16,0 3-4-16,0-8 1 0,0 0-22 15,-6 0-8 1,0-8-27-16,-3 3-9 0,3-8-29 16</inkml:trace>
  <inkml:trace contextRef="#ctx0" brushRef="#br0" timeOffset="14260.545">18644 1074 196 0,'-6'-5'74'0,"9"5"-40"0,3-8-40 0,-3 8 14 15,3-3 8 1,3 1 7-16,0 2 0 0,6-6-2 15,6 1-11-15,-4 2-6 0,1 3-3 16,0-5-21-16,-3 5-7 16,6 0-79-1</inkml:trace>
  <inkml:trace contextRef="#ctx0" brushRef="#br0" timeOffset="14857.687">18921 1082 204 0,'-18'0'77'0,"33"0"-42"0,-6 0-37 0,-9 0 21 31,9 0-8-31,0 0-6 0,0 0-3 16,0 0-1-16,-1-5 1 16,1 5 1-16,0 0-4 0,-3 0 1 15,0 5 0-15,-3 0 0 16,-3 3 0-16,-3 19 0 16,0-3 0-16,0 5 0 15,0 3 2-15,3-1 3 16,0 9-2-16,3-8-2 15,0-3 0-15,3-3 1 16,0-2-1-16,0-3 2 16,0-2 0-16,0-6 1 0,-3-2-2 15,-3-3-2-15,-3-3 5 16,0 3 1-16,-3-8-2 16,-3 5-3-16,-3-5-3 15,0 0-1-15,3 0-9 16,1 0-51-1,5-5-15-15,8 5-9 16</inkml:trace>
  <inkml:trace contextRef="#ctx0" brushRef="#br0" timeOffset="15188.671">19198 905 132 0,'-18'-13'52'0,"15"21"-28"0,3-16-13 15,0 8 15-15,3 0-6 16,-3-6 1-16</inkml:trace>
  <inkml:trace contextRef="#ctx0" brushRef="#br0" timeOffset="15414.975">19186 886 319 0,'6'0'28'0,"0"6"-1"0,3-4-4 16,0 9 0-16,2 2-7 15,4 8-1-15,0 11-1 16,3 13 2-16,-6 3 2 16,0 10 1-16,-6-5 1 15,-3 0 2-15,-6-3-3 16,-3 3 0-16,-6-8-8 15,0 0-2-15,-6-5-5 16,-3-14-3-16,4 6-18 0,2-11-6 16,3 3-27-16,0-3-8 15,3-3-172 1</inkml:trace>
  <inkml:trace contextRef="#ctx0" brushRef="#br0" timeOffset="23895.554">15033 1886 36 0,'-2'-2'16'0,"2"-3"-8"0,2-1-16 0,-2 4 2 16,0-1 30-16,0 0 16 15,0 3-2-15,0-5 0 16,0 2-12-16,3 1-7 16,-3 2-2-16,0 0-1 15,3 0-8-15,-3 0-3 0,0 0-1 16,3 10 0-16,0-2 0 16,0 5-2-16,3 6-2 15,0-6 1-15,0 6-1 16,6-6 4-16,3 3 2 15,3 0 2-15,3-3 2 0,3 0-3 16,2-5 1-16,4-3-5 16,3-2 0-16,3 0 1 15,5-3 0-15,4 0-2 16,-3 0 1-16,5-3-2 16,1 3 2-16,2 0-4 15,1 0-2-15,9 0 2 16,2-3 2-16,6 3 0 15,4-8 2-15,2 3-2 16,-2-5 2-16,-1 7-4 16,1-2 0-16,-4 5 1 15,1 5 2-15,-7-2-3 0,4 10 0 16,-1 5-1-16,-5 4 0 16,-4 1 2-16,-2-4 2 15,-7 7 1-15,-5-5 1 16,-6 6-5-16,-6-3-1 15,-13 2 3-15,-2-5 1 16,-6-2 2-16,0-3 0 16,-3-6 0-16,0 1 2 15,-3-3-3-15,0-3-2 16,-3-5 2-16,0 0 0 16,0 0-1-16,3 0-2 0,0 0 1 15,3-2-1 1,0-1 4-16,3-5 2 0,0 3-9 15,3-11-5-15,-1 3-1 16,1-1 3-16,3 1 1 16,3 0 3-16,3-3-1 15,3-3-1-15,3 6 3 16,2 0 0-16,4-8 1 16,6 5 2-16,2-5 1 15,13 2 1-15,0 3-2 16,5 1-2-16,4 1 1 15,-1 4-1-15,4-1 2 16,-1 3 1-16,-2 8 1 16,-1 0 2-16,4 0-1 15,-7 3 0-15,7 7-3 0,-1 9-2 16,7-3 1-16,-4 2 1 16,3-4 1-16,4-4 3 15,2-2 6-15,-2 0 4 16,-4-3-8-16,-5-10-2 15,-7 0-4-15,-5-6 1 16,-7-7-11-16,-2 2-2 16,3 0-63-16,-10-3-27 15,-5 1-2 1</inkml:trace>
  <inkml:trace contextRef="#ctx0" brushRef="#br0" timeOffset="27426.836">15200 2540 140 0,'0'0'52'0,"-3"-3"-28"0,3 3-13 0,0 0 24 16,-3-8-9-16,-3 3-6 15,-3 10-3-15,0 3-10 16,-2 6-4-16,-4-1 0 0,3 3-2 15,3 0-1-15,3 5-2 16,9-3 1-16,0-2 1 16,3-3 2-16,6 1-1 15,0-6-1-15,-1-8 1 16,1-3-1-16,0-2-3 16,0-6 2-16,-3 0-1 15,-3 3-2-15,0-10 0 16,-3 10 0-16,-3-5 5 15,0 0 1-15,0 5 0 16,-3 2 1-16,3 4 0 16,3-1-4-16,0 11 1 15,3 3 2 1,3 4 3-16,3-1 4 0,-3 4 2 16,3 6 3-16,-6-3 2 15,-3-2 2-15,-9-1 1 16,0 3-4-16,-6-7-1 15,-3-1-6-15,-3-3-3 16,0-2-2-16,-3-2 0 16,0-6-11-16,1 0-2 15,2-3-26-15,9 0-9 16,9-10-23-16,9 0-8 16,3-6-8-1</inkml:trace>
  <inkml:trace contextRef="#ctx0" brushRef="#br0" timeOffset="27818.862">15340 2588 180 0,'-6'2'68'0,"6"-2"-36"0,0 8-40 16,3-5 10-16,0 5 10 15,0-6 8-15,0 1-5 16,3 0-1-16,3-3-8 15,0 0-2-15,3-3 2 0,0-2-5 16,0 0-1-16,-4-1 2 0,-2-2 1 16,-3 3-1-16,-3 0 1 15,-6-9-2-15,-2 4-1 16,-1 10 1-16,-3 3 1 16,0 2-3-16,-3 3 0 15,0 0 1-15,3 2 0 16,3 1 0-16,9-1 2 15,0 1 1-15,3 2 1 16,6-7 2-16,3 1 1 16,3-1-3-16,3 2-1 15,3-8-6-15,-4 0 0 16,1-8-23-16,-3 2-11 0,3-7-42 16,-3 0-37-1,3-5 41-15</inkml:trace>
  <inkml:trace contextRef="#ctx0" brushRef="#br0" timeOffset="28010.368">15542 2315 164 0,'0'-5'63'0,"0"5"-34"0,3 5-30 16,0 0 12-16,-3 6 6 16,6 8 4-16,0 4-5 15,-3 12-1-15,-6-1-9 16,6 1-2-16,0-1 0 0,0-8-2 0,0 1 1 15,0-11-13 1,0 0-6-16,-3-3-68 16,3-8-41-16,-3-5 55 15</inkml:trace>
  <inkml:trace contextRef="#ctx0" brushRef="#br0" timeOffset="28189.845">15462 2439 236 0,'-3'-5'90'0,"9"5"-48"0,6-2-40 0,-6-1 17 15,6 0-8-15,6 3 1 16,3-8-9-16,-1 3-2 0,4 0-67 16,-3 2-28-16,3-2-2 15,-9-1 3-15</inkml:trace>
  <inkml:trace contextRef="#ctx0" brushRef="#br0" timeOffset="29256.257">15962 2524 156 0,'-3'-21'57'0,"3"21"-30"0,-6-3-7 16,3 1 21-16,-3-6-7 0,-3 2 0 15,-3 6-13-15,1 0-3 16,-4 14-10-16,0-1-7 0,3 5-2 16,0 4-1-16,3-7 0 15,3 4 0-15,3-3-2 16,6-3 3-16,3 0 2 15,3-5-7-15,6 0-1 16,0-3-31-16,3-5-13 16,8-5-47-1</inkml:trace>
  <inkml:trace contextRef="#ctx0" brushRef="#br0" timeOffset="29541.361">16069 2514 160 0,'-12'-16'63'0,"9"16"-34"0,-5 18-27 0,8-10 23 16,-9 5-4-16,3 3-2 16,3 0-2-16,6 0-9 15,3 0 1-15,3-3 2 0,-1-2-4 16,4-1 1-16,3-4-1 16,0-4 1-16,0-4-2 15,-3-1 1-15,-3-5-2 16,0 0 2-16,-3-3-2 15,-6 1 2-15,-3-3-2 16,-3-3 0-16,-3 3-8 16,0 5 0-16,0 2-26 15,0-2-8-15,3 3-25 0,3 0-11 16,6 2-10 0</inkml:trace>
  <inkml:trace contextRef="#ctx0" brushRef="#br0" timeOffset="30084.8">16162 2537 184 0,'0'3'68'0,"0"8"-36"0,6-3-33 0,-6-3 12 16,3 3 4-16,-3 0 4 16,0 0-3-16,0 2 1 15,0 1-10-15,0-6-2 0,0-2-1 16,0 2-5-16,0-5 1 0,0 0 2 15,0 0 1-15,0-8-6 16,3-2 0-16,5 2-4 16,-2-11 2-16,0 6 1 15,3 0-1-15,0 2 4 16,0 3 0-16,0 13 5 16,0 3 2-1,0 0 4-15,-3 3-1 16,0-6 2-16,0 3 3 15,-3 0 1-15,-3 3-6 16,0-6-1-16,0 3-2 16,0-8 1-16,0 2-2 15,0-2 0-15,0-2-6 0,0-3-1 16,3-3-6-16,0 0 0 16,3-14-1-16,3 7 3 15,0-4 2-15,-1 11-1 16,1-2 1-16,0 10 0 15,0 0 7-15,0 13 16 16,0 0 1 0,-3-2-8-16,-3 2-2 15,0-5-4-15,-3 0-1 16,0-3-6-16,0 0-1 16,0 1-26-16,0-1-9 15,0 3-34-15,3-8-15 16,0-5-7-16</inkml:trace>
  <inkml:trace contextRef="#ctx0" brushRef="#br0" timeOffset="30636.994">16456 2516 144 0,'0'21'55'0,"0"-18"-30"0,0 8 1 15,0-6 25-15,0 3-14 16,0 0-6-16,0 2-14 16,0-2-6-16,-6 0-6 15,3 3-2-15,0-9-1 16,0 1 1-16,-3 0-7 0,3-3 1 16,1-3-4-16,4-2 0 15,1 0 1-15,3-3 2 16,-3 0-1-16,3-8 1 15,3 3 3-15,0-3 0 16,0 10 1-16,0-4 2 16,0 7 1-16,0 6 3 15,0 7 3-15,-3-4 5 16,3 2 1-16,-6 5 3 16,0-8-6-16,-3 6-2 15,3-3-3-15,-3 0 0 16,0-8-4-16,0 0 0 15,3 2 1-15,-3-2 0 16,6-2-5-16,0-4 1 16,2-2-2-16,4 0-2 0,0 3 0 15,0 0 3-15,3 7-5 16,-3 4 6 0,0 2 2-16,0 0 0 15,-3 2 1-15,0 1-2 16,-3-9 2-16,0 4-2 15,0-1-1-15,-1 0-26 16,1-2-12-16,3-3-30 16,0-3-12-16,3-2-15 15</inkml:trace>
  <inkml:trace contextRef="#ctx0" brushRef="#br0" timeOffset="31004.971">16805 2556 220 0,'-3'-5'82'0,"0"-14"-44"0,0 6-31 0,0 5 18 15,0 8-9-15,0 0 1 16,-3 0-10-16,0 0-2 16,-3 13-3-16,0 0-2 0,3 1 1 15,0-1-4-15,0 0 2 16,3 0 1-16,3 1 0 16,0-1 0-16,3-3 0 15,0-2 0-15,3-2 0 16,3-6 2-16,0-3 3 15,0 0-2-15,-3-7 0 16,0-1-1-16,0 6-2 16,-3-6 9-16,0 9 4 0,0-4-4 15,-3 4-1-15,0 2-4 16,0 8-3-16,0-3 0 16,3 3-1-16,0 0 0 15,0-3 2-15,-1 3-3 16,1 0-2-16,0-3-31 15,0 0-15-15,0-5-33 16,3 0-50 0,0-7 33-16</inkml:trace>
  <inkml:trace contextRef="#ctx0" brushRef="#br0" timeOffset="31357.911">16909 2527 176 0,'0'18'66'0,"12"-12"-36"0,-3 2-18 0,-6-1 19 16,0 1-3-16,-3 3 3 16,0 0-8-16,-6-6-4 15,3 3-11-15,0-6-5 0,0 4-2 16,3-1 1-16,-3-5 3 16,3 0 0-16,3-5 0 15,3-3-3-15,-3-3-2 16,3 1-4-16,-1-6 0 15,4 0 0-15,0 3 2 16,0 7-1-16,3-2 1 16,-3 11 4-16,3 5 3 0,-3 3 7 15,0 4 4-15,-3 4-4 16,0-3 1 0,0 0-6-16,-3-3-2 0,3-2-2 15,-3 2-3-15,3-5-26 16,-3-3-10-16,0 0-26 15,2-5-9-15,7-5-33 16</inkml:trace>
  <inkml:trace contextRef="#ctx0" brushRef="#br0" timeOffset="31777.97">17200 2580 212 0,'-3'-11'79'0,"0"6"-42"0,1 0-43 16,-1-3 49-1,-3 0-13-15,0 10-14 0,0 4-9 16,-3-6-5-16,-6 5-5 0,3 5 2 16,0 4-1-16,3 2 0 15,3-1 0-15,9 1-2 16,6 5 3-16,0-7 2 16,3-4 2-16,0-7 1 15,3-3-2-15,0-8-2 16,2 3 3-16,-2-14 0 15,0 1-1-15,-6-11 1 16,-3-8-2-16,-3 2-1 16,-3-2 1-16,-3 3 1 15,-3 7-3-15,0 1 0 0,0 7 3 16,0 6 1-16,3 5-4 16,3 8 1-16,0 11 2 15,9 5 3-15,0 10-2 16,0 14 0-16,3-9 1 15,0 1 0-15,-3-5 0 16,0-1 0-16,0-5-22 16,-3-2-8-16,0-6-183 31,14-8 94-31</inkml:trace>
  <inkml:trace contextRef="#ctx0" brushRef="#br0" timeOffset="31962.674">17406 2582 316 0,'-30'0'121'0,"30"3"-66"0,18-6-71 0,-9 3 18 15,0 0-6-15,0 0 4 16,3 0 5-16,0-2 2 16,2 2-3-16,1 0-12 0,-3 0-2 15,0 0-59-15,0 0-90 31</inkml:trace>
  <inkml:trace contextRef="#ctx0" brushRef="#br0" timeOffset="32257.477">17635 2350 244 0,'-6'0'90'0,"9"5"-48"0,0 3-47 16,-3 0 17-16,0 8 11 16,0-3 9-16,0 19-5 15,0 2-1-15,0-2-15 16,0-6-4-16,0 3-3 0,0-5 0 0,0 3 0 15,0-6-13-15,0-3-4 16,3-5-40-16,3-7-104 31</inkml:trace>
  <inkml:trace contextRef="#ctx0" brushRef="#br0" timeOffset="32439.943">17751 2559 252 0,'0'-3'93'0,"3"6"-50"0,3 4-52 0,-3-1 14 16,0 2 10-16,0 0 10 15,0 0-9-15,0 5-3 0,0-5-6 32,0 2-5-32,-3-2-29 0,0-2-15 0,6 1-77 15</inkml:trace>
  <inkml:trace contextRef="#ctx0" brushRef="#br0" timeOffset="32602.89">17742 2439 272 0,'-3'-5'101'0,"3"5"-54"0,3 0-59 15,-3 0 13-15,0 0-13 0,6 0 0 16,0 5-32-1,0-5-13-15,6 0-36 16,6 0-15-16</inkml:trace>
  <inkml:trace contextRef="#ctx0" brushRef="#br0" timeOffset="32934.519">17894 2516 220 0,'3'27'85'0,"0"-14"-46"0,-3 0-35 0,0-5 19 15,3 3-7-15,-3-1 1 16,0 1-9-1,0-3-5-15,0 0-7 0,0-3-2 16,0 0 9-16,0-5 7 16,0 0-4-16,0 0-1 15,3-8-8-15,0 3-2 16,0-8-1-16,3 0 2 16,0-1-3-16,0-2 0 0,3 3 4 15,0 3 1-15,-1 4 4 16,7 6 1-16,-3 6 3 15,3 2 3-15,0 5 5 16,-6-3 3-16,-3 4-5 16,-3-1-2-16,0 0-5 15,-3-2-2-15,0-1-10 16,0-2-5-16,3-3-85 16,9-5-24-1</inkml:trace>
  <inkml:trace contextRef="#ctx0" brushRef="#br0" timeOffset="33298.54">18135 2564 220 0,'-6'0'85'0,"12"8"-46"0,0 0-43 0,0-6 13 16,0 4 8-16,3 2 6 15,0-8-5-15,0 2-3 16,3 1-8-16,-3-6-5 0,-1 1-1 15,4-6-1-15,0 0 2 16,-3-6 1-16,-3 1 1 16,-9-8-9-1,0 3-6-15,-3 2-1 16,-3 5-5-16,-3 3 0 0,-2 6 8 16,-1 9 2-16,-3 12 9 15,3 2 4-15,3 0 10 16,3 0 7-1,3 1-3-15,6 1 0 0,3 1-5 16,6-11-1-16,6 6-8 16,6-6-2-16,9-5-4 15,-1-8-1-15,1-5-54 16,3-6-23-16,-9-7-40 16</inkml:trace>
  <inkml:trace contextRef="#ctx0" brushRef="#br0" timeOffset="38504.714">15349 2889 164 0,'-3'0'63'0,"3"3"-34"0,-3-3-14 0,3 0 18 0,0 0-7 15,0 0-3-15,-3 0-5 16,-3 3 1-16,0-1-10 15,0 3-3-15,-9 11-2 16,3 3-2-16,1-1-4 16,2 1 1-16,3-1-4 15,3-2 1-15,9 3 2 16,0-11 1-16,5 0 5 16,1-3 5-16,0-2-10 15,0-3-3-15,-3-3-1 16,0-2 3-16,0 2 1 15,-3-8 3-15,0-2-1 0,-3-8-1 16,-3 5 1-16,0 3 1 16,0 0 1-16,0 5 1 15,-3 0 0-15,0 13 2 16,0 14-1 0,3-3 0-1,0-1-3-15,0-1-2 16,3-4-2-16,0 1-1 15,3-6-27-15,0 3-10 16,0-8-35 0,3 0-48-16,0 0 33 15</inkml:trace>
  <inkml:trace contextRef="#ctx0" brushRef="#br0" timeOffset="38969.643">15426 2892 152 0,'0'0'57'0,"0"5"-30"0,3 19-12 0,0-16 29 15,0 16-13 1,0-3-7-16,3-3-6 16,-3 4-10-16,0-9-1 0,0 0 0 15,0-2 1-15,-3-6 0 16,0-5-4-16,0 0-3 15,0 0 0-15,0-5-1 16,0-3-3-16,-3-8 0 16,3-8-1-16,3 3 3 15,3 2 0-15,0 3 3 16,3 3 1-16,3 3 3 16,0 2-8-16,6 2-3 0,0 4 0 15,-1-1 3-15,1 0-48 16,-3 3-18-16,3-5-28 15</inkml:trace>
  <inkml:trace contextRef="#ctx0" brushRef="#br0" timeOffset="39451.928">15679 2961 96 0,'0'-19'35'0,"-3"11"-18"0,3-10-5 0,0 12 13 15,-3 4 2 1,0-1 3-16,-2 3-3 0,-1 3-2 16,-6 7-13-16,3 4-8 0,0 7 0 15,0-3 3-15,3 1 4 16,0-3-4-16,3 0 1 16,6-3-10-16,3-3 0 15,3-4 0-15,0-6 3 16,0-3-2-16,0-2 0 15,3 2 3-15,-6-8 5 16,-4 4-1 0,1 1 4-16,-3 4 3 15,0-6-7-15,0 2-3 0,0 6-5 16,0-5 1 0,3 10-4-16,3 9 3 15,0-1 1-15,0 0 3 16,0 3 1-16,-3 8 18 15,-3-3 9-15,-3 3-7 16,0-6-3-16,-6-2-11 16,0-3-4-16,-2-2-3 15,-1-6-2-15,-6-2-19 16,6-3-10-16,-6 0-12 16,3-5-2-16,3-6-32 15,12-2-49 1,3-3 32-16</inkml:trace>
  <inkml:trace contextRef="#ctx0" brushRef="#br0" timeOffset="39843.971">15754 2934 144 0,'-3'0'55'0,"3"3"-30"0,0 21-14 0,0-19 33 15,0 11-9 1,3 2-16-16,3-2-6 16,0 0-9-16,3-3-3 0,0-2 2 15,0 0-4-15,-1-6-2 16,1-5 4-16,-3-3 1 16,0-2-5-16,0 0 0 0,0-3-4 15,-3-3 2-15,-3-2 5 16,0-6 2-16,0 6-3 15,0 5 1 1,0 3 2-16,3 10 14 16,0 3 1-1,3 3 0-15,0-1-9 16,0 1-3-16,0 2-5 16,0-8-1-16,-3 3-8 15,3-2-2-15,-3-1-40 16,-3-5-17-16,6 0-22 15</inkml:trace>
  <inkml:trace contextRef="#ctx0" brushRef="#br0" timeOffset="40351.126">15929 2929 140 0,'-3'21'55'0,"6"3"-30"0,0-6-16 0,0-10 14 15,0 0 11-15,-3 3 8 16,0-1-16-16,0 1-4 16,0-3-14-16,0 0-3 0,0-3-1 15,3 1-2-15,-3-6 1 16,0 0-9-16,3-3-1 16,0-2-7-16,0-1-4 0,0-4-1 15,6-6-1-15,0-8 8 16,0 11 7-16,3-3 2 15,0 3 1-15,0 5 11 16,0 16 16 0,-3 2 1-16,0 1-7 15,-4-1-3-15,-2 4-4 16,-3-4 0-16,0 1-4 16,0-6-3-16,0-2 0 15,0 2-1-15,3-10-5 16,0-1-8-1,3-1-4-15,0-1 9 16,0 2 4-16,0 1-4 16,3 2 1-16,0 3 3 15,0 3 2-15,0 2 11 16,-3 6 3-16,0-1-5 0,0 1-2 16,0 0-5-16,-3-3-3 15,0-3-16-15,-3-5-7 16,0 0-33-16,3 0-15 15,3-5-29 1</inkml:trace>
  <inkml:trace contextRef="#ctx0" brushRef="#br0" timeOffset="40697.032">16272 2929 204 0,'-6'21'77'0,"9"0"-42"16,0-5-37-16,0-8 17 0,0 0 4 15,0-3 8-15,3 1-3 16,0-1-2-16,3-2-12 16,-1-3-6-16,1 0-3 0,0-3-6 15,0-2-1-15,-3-6-6 16,-3 0-3-16,-3 4-5 16,-3-9 0-16,-3 2 6 15,-3 4 6-15,0 2 5 16,-3 3 4-16,1 10 0 15,2 8 2-15,0 0 2 16,3 1 4-16,0-1 7 16,3 3 2-16,3 0-1 15,0-3 2-15,3 0-10 16,3-2-5-16,0-1-3 0,3-2 1 16,0-3-28-16,2-5-9 15,1-2-40 1</inkml:trace>
  <inkml:trace contextRef="#ctx0" brushRef="#br0" timeOffset="41040.426">16403 2982 176 0,'0'26'66'0,"0"-20"-36"0,0 7-18 0,0-8 19 16,0 3-3-16,0 0 3 0,0-3-19 15,0 1-7-15,0-6-4 16,0 0 1-16,3-3-6 16,0-2-1-16,6-6-5 15,5-2 1-15,1-6 3 16,0-2 1-16,-3 11 7 16,3-4 4-16,0 9 1 15,0 2 1-15,0 9 9 16,-3 4 4-16,-1 1-3 15,-2 7 0-15,-3-4-8 16,-3-1-2-16,0 0-4 16,0-2-3-16,-3-3-20 15,0 0-10-15,0-3-21 16,3-10-83 0</inkml:trace>
  <inkml:trace contextRef="#ctx0" brushRef="#br0" timeOffset="41254.679">16668 2746 220 0,'0'0'82'0,"0"-10"-44"0,12 26-47 0,-12-8 14 16,3 2 12-16,-1 11 11 16,1-2-1-16,-3 5 1 15,0 15-15-15,3-4-6 0,0-1 0 0,0-10-4 16,0 0-2-1,0-6-18-15,-3-4-6 0,3-4-53 16,0-2-20 0,0-5 0-16</inkml:trace>
  <inkml:trace contextRef="#ctx0" brushRef="#br0" timeOffset="41456.212">16543 2895 256 0,'3'-3'96'0,"3"0"-52"0,8 3-45 15,-5 0 18-15,3-5-10 16,12 2 1-16,0 1-7 0,0-1-1 16,2 3 0-16,-2 0-49 0,0 0-19 15,0 0-37 1</inkml:trace>
  <inkml:trace contextRef="#ctx0" brushRef="#br0" timeOffset="41675.354">16870 2876 236 0,'-21'3'90'0,"18"-3"-48"0,-3 5-51 0,6 0 12 16,-3-2-2-16,0 2 1 15,0 8 0-15,3 6-2 16,3-1 3-16,3 1 0 0,0 0 18 15,0-1 9-15,-3 1 4 16,-3-1 5-16,0-7-11 16,-3 2-4-16,-3-3-10 15,-3-2-4-15,-3-2-43 16,0-4-17-16,4-2-99 16</inkml:trace>
  <inkml:trace contextRef="#ctx0" brushRef="#br0" timeOffset="42442.657">17168 2945 200 0,'-6'0'77'0,"9"5"-42"0,-3 22-43 0,0-17 10 0,0 3 3 16,0 1 4 0,0 1 0-16,0-1 0 0,0-1-5 15,0-2-3-15,0-1 0 0,0-2-8 16,0-3-3-16,0 3-34 16,3-8-14-16,3-5-19 15</inkml:trace>
  <inkml:trace contextRef="#ctx0" brushRef="#br0" timeOffset="42801.516">17248 2977 148 0,'0'18'57'0,"3"-7"-30"0,0-1-25 0,-3-4 12 15,0 1 6-15,0 4 5 16,0-6-9-16,0 3-4 15,0-2-7-15,0-6-4 16,0 2 2-16,0-2-2 0,0-2-1 16,3-1-6-16,0-5-1 15,3 0-2-15,0-10 1 16,3 4 5-16,0 6 1 16,0-2 8-16,6 12 21 15,-4 6 2 1,1 6-9-16,-3-1-4 15,-3 0-3-15,0 0-1 16,-3 6-6-16,-3-3-2 16,0-3-7-16,-6-10-35 15,6-3-13-15,3-3-41 16,9-5-32 0,3-5 53-16</inkml:trace>
  <inkml:trace contextRef="#ctx0" brushRef="#br0" timeOffset="43000.008">17462 2765 236 0,'-3'3'90'0,"9"4"-48"0,-6 9-42 16,3-8 18-16,0 11 3 16,-3 7 7-16,0 6-13 15,0 0-3-15,0 2-8 0,3-7-3 0,-3-4 2 16,3-1-18-16,-3-7-4 15,0-1-53-15,3-4-22 16,0-4-5 0</inkml:trace>
  <inkml:trace contextRef="#ctx0" brushRef="#br0" timeOffset="43384.053">17367 2902 272 0,'0'0'101'0,"21"0"-54"0,-9 0-50 0,-3 0 16 0,3-5-9 16,3 3-1-1,-1-1-10-15,4 0-3 0,0 3 5 16,3 0-37-16,3 0-14 16,-6 0 8-16,-3 0 8 0,-4 0 27 15,-8 21 31 1,-6-2 11-16,-2 2 0 15,-1 3-1-15,3 2-6 16,3-7-2-16,6 2-7 16,0-8 0-16,2 1-2 15,4-4 3-15,3-5 2 16,0-2-1-16,0-6-3 16,0-5-2-16,-3 1-2 0,-3-4 2 15,-3 0-1-15,-6-7 0 16,-6 5-5-16,-3-14-3 15,-3 6-9-15,-9 2-5 16,0 4-33-16,0 4-15 16,4 6-59-1</inkml:trace>
  <inkml:trace contextRef="#ctx0" brushRef="#br0" timeOffset="43566.539">17093 2818 300 0,'-24'-8'112'0,"24"5"-60"16,18 3-78-16,-9 0 11 0,6 0-30 16,0-2-9-16,6 2-48 15,6-6-22-15</inkml:trace>
  <inkml:trace contextRef="#ctx0" brushRef="#br0" timeOffset="44808.52">17974 2929 124 0,'0'0'49'0,"0"3"-26"0,0-17-18 15,3 20 11-15,0-1 13 0,-3 8 8 16,3 0-4-16,-3 6-2 15,3 7-17-15,-3 1 4 0,0 2 3 16,0 3-7 0,-3-6-3-16,3 1-4 0,0-6-2 15,0-3-1-15,0-2 0 16,0-8 0-16,-3 0 0 16,0-3 4-16,3-7 5 15,0-4-7-15,0-7-1 16,0-11-3-16,0 3 1 15,0-11-4-15,0 6 0 16,3-14-4-16,0 6 1 16,6 2 0-16,3 6-1 15,3 7 4-15,-3-2 2 16,3 8-2-16,0 7-2 0,0 1 4 16,-1 10 3-16,1 3 5 15,-3 11 5-15,-3-1 1 16,-6 1 3-16,-3 0-4 15,-6-1 2-15,0-2-7 16,-3 0-3-16,0-6-12 16,-3-2-6-16,1-2-14 15,-7-4-4-15,3-2-26 16,3-2-9-16,3-4-30 16,12-2-37-1,9 3 45-15</inkml:trace>
  <inkml:trace contextRef="#ctx0" brushRef="#br0" timeOffset="45109.322">18171 2950 228 0,'0'42'88'0,"6"-31"-48"0,0 5-45 0,-3-8 17 16,0 0 6-16,-3 0 8 15,0 0-9-15,0-3-4 16,0 0-8-16,0 1-4 0,0-6 0 15,0 0 1-15,0 0 3 16,0 0 2-16,0-3 1 16,-3-2-4-16,3-3-3 15,0-3-3-15,3 3-1 16,3-16 4-16,3 6-3 16,-1 2 1-16,4 3 1 15,0 2 0-15,-3 8-3 16,6 1 0-1,0-6-31-15,0 8-15 0,-3 0-68 16</inkml:trace>
  <inkml:trace contextRef="#ctx0" brushRef="#br0" timeOffset="45424.159">18382 2929 208 0,'-12'3'79'0,"9"2"-42"0,0 0-43 16,0 3 27-1,0 5-3-15,-3 3 4 0,0 5 4 16,3-5-14-16,3 3-2 16,0-1 0-16,6 1-4 0,3-3-1 15,0-6 2-15,3-7 2 16,0-3 0-16,0-8 0 16,-3 0-3-16,9 0-1 15,-6-2 3-15,-3-4 3 16,-12 1 2-16,0-5 3 15,-3 2-9-15,-3 2-2 16,0-1-5-16,0 1-1 16,-3 9-32-1,6 2-20-15,0 3-8 16,3 0-32 0,9-2-46-16,0-1 39 0</inkml:trace>
  <inkml:trace contextRef="#ctx0" brushRef="#br0" timeOffset="45889.55">18573 2947 204 0,'-9'3'77'0,"3"18"-42"0,-3 0-30 16,3-13 17-16,0 0-3 15,-3 3 1-15,0 2-5 16,3 0-1-16,0 1-8 16,9-4-4-16,0 1-1 0,3-3 3 0,0-3 2 15,3-5 4 1,0-3 1-16,0-2-3 0,0-3 0 16,0 0-7-16,-3 0-1 15,0 0 2-15,-3-2 1 16,-3 2-1-16,0 0-2 15,-3 3-2 1,3 2-5-16,0 3-1 16,0 0 2-16,3 10 3 15,2 4 0-15,1 10 1 16,3 2 2-16,-3 0 2 0,0 6 8 16,-3-3 3-1,-6 0 0-15,-3-2 0 0,-6-9-1 16,-2 1 0-16,-7-6-6 15,-6-5-2-15,0-5-24 16,3-6-12-16,3-5-32 16,1-5-14-16,5-3-34 15</inkml:trace>
  <inkml:trace contextRef="#ctx0" brushRef="#br0" timeOffset="46219.46">18674 2974 200 0,'6'26'74'0,"0"-20"-40"0,9 4-22 0,-9-4 19 16,0 1-3-16,-3 4 3 16,-1-6-13-16,1 3-3 15,-3 0-3 1,0-2-6-16,-3-1 0 0,1-3 4 15,-1-2-4-15,0-2-1 16,0-1 0-16,0-5 1 16,0-2-3-16,0-1 0 15,3-2-1-15,0 0-2 16,9-9 1 0,2 12-4-16,4-6 0 15,-3 3-9-15,0 2-5 0,0 3-31 16,3 3-11-1,3-3-58-15</inkml:trace>
  <inkml:trace contextRef="#ctx0" brushRef="#br0" timeOffset="46609.838">18888 2932 216 0,'-6'2'82'0,"6"6"-44"0,-3-8-36 16,3 0 19-16,-3 5-4 15,0 3-1-15,0 3-4 16,-3 0 0-16,0 2-7 15,0 3-1-15,3 0 2 0,0 2-1 16,3-5 0-16,0 1-3 16,6-4 1-16,0-2 0 0,0-3 3 15,0-5-1 1,3-2 2-16,6-4-6 0,-3-2-3 16,-3-2 1-16,-3-1 2 15,0 1 0-15,-3 2 2 16,0 0 11-1,0 3-5-15,-3-1 0 16,0 4-7-16,0 2-2 16,0 5 0-16,3 3 0 15,0-6 0-15,0 9 2 16,3-3-3-16,0 0 0 16,0-3 1-16,2 1 0 15,1-1-20-15,0-3-7 16,0-2-28-16,0-2-12 15,0-1-3-15,0-2-39 16,-3 0 23-16</inkml:trace>
  <inkml:trace contextRef="#ctx0" brushRef="#br0" timeOffset="47092.109">19052 2969 132 0,'0'-24'49'0,"0"24"-26"0,3 0-9 16,-3 0 15-16,3 2 8 15,0 12 7-15,0-4-7 16,0 4 1-16,0 1-22 15,-3-1 4-15,0-1 3 0,0 0-6 16,0-2-2-16,-3-1-8 0,3-2-3 16,-3-3-2-1,3-2 1-15,0-3-2 16,0 0 2-16,6-5-2 0,0-3-1 16,0 0-8-16,3-3-3 15,-1-15-1-15,1 2 0 16,6 6 4-16,-3 2 5 15,6 8 0-15,-3 5 1 16,-3 14 13-16,0-1 7 16,-3 1 2-16,0 2 0 15,-3-2-4-15,-3-3-2 16,0 0-4-16,-1-3 1 16,1 0-4-16,0 3 1 15,-3-8-5-15,3 0-2 16,3-8-3-16,3 3 1 0,0-6-4 15,3-5-1-15,3-2 0 16,0 2 2-16,3 5-1 16,0 11 1-16,-1 14 3 15,-2 2 2-15,-3-1 9 16,-3 1 5-16,-3 0-7 16,0-3-4-16,-3-2-21 15,0-3-9-15,9-5-178 16,0-6 60-1</inkml:trace>
</inkml:ink>
</file>

<file path=ppt/ink/ink14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7-11-15T23:16:52.490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14176 15158 140 0,'9'-11'52'0,"-3"19"-28"0,0-10-6 0,3 2 20 16,3 0-19-16,6-3-5 15,9 3-5-15,5-3-1 16,10 1-4-16,18-1 4 0,5 3 4 15,12 0-6-15,16-3-1 16,14 6-3-16,18 0-2 16,18-1 3-16,0 1 2 15,2 0 2-15,7-3 1 16,-12 2 2-16,-3-2 4 16,-18-2 1-16,-3-4 3 0,-9 1-6 15,-14 2-2-15,-16 1-5 16,-9-1-2-16,-8 1-1 15,-9 2 1-15,-4-3-2 16,-14 0 2-16,-6 1-57 16,-9-1-26-16,-6-8-36 15</inkml:trace>
</inkml:ink>
</file>

<file path=ppt/ink/ink15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7-11-15T23:51:33.751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9682 7673 40 0,'6'-8'16'0,"0"3"-8"0,-6-1-1 0,3 4 9 15,-1-1 9 1,1-5 7-16,0 0-2 16,-3 3 2-16,0-6-5 0,0 3 12 15,3 6-11 17,-6 15-8-32,-3 16-5 15,1 19-7-15,-1 18 0 16,-3 5 1-16,0 9 2 15,3-1 6-15,6 6 1 16,-3-9-5-16,6-1 0 16,0-15-8-16,0-7-3 15,0-10 1-15,0-12 0 16,0-7-48-16,0-13-19 0,3-16-45 16</inkml:trace>
  <inkml:trace contextRef="#ctx0" brushRef="#br0" timeOffset="1">9664 7612 156 0,'-27'-16'57'0,"39"14"-30"0,-18 2-12 0,6-6 20 16,6 4-10-16,-3-1 8 15,6 0-5 1,6 6-15-16,8 0 1 0,7-1 0 0,12 1 1 15,14 0 4-15,13-3-7 16,11 0-2 0,13 0-3-16,11 0-2 15,3-6-1-15,0 1 2 0,-3 0-1 0,-6-1 2 16,-20 1-2 15,-1 5-3-31,-11-5-7 16,-13 5 2-16,-11-5-47 15,-3 5 27-15,-13-3-124 16,-2 3 81-16,-6-3-63 16,-3 3 75-16</inkml:trace>
  <inkml:trace contextRef="#ctx0" brushRef="#br0" timeOffset="2">11039 7546 152 0,'-3'-5'57'0,"3"5"-30"0,0 5-21 0,0 0 32 16,0 3-22-16,-3 8 22 15,0 5-23-15,-3 19 17 16,6 5-18-16,-6 24 10 16,6-6-14-16,0 17 6 15,3-4-9-15,0 6 2 16,3-10-5-16,0-1 0 0,0-10-2 0,0-5-59 15,0-11 31-15,-3-11-117 16,0-8 80-16</inkml:trace>
  <inkml:trace contextRef="#ctx0" brushRef="#br0" timeOffset="3">9688 8522 184 0,'0'0'68'0,"0"0"-36"0,9 0-20 15,-4 3 21-15,7-3 3 0,6 0 5 16,15 0-5 0,12-5 1-16,14-1-21 0,19-2-5 0,14 3-3 15,12 2-4-15,9 1-3 16,0 2 0-16,-6 0-1 16,-20 2 4-1,-1 4-2-15,-6-1-3 16,-11 0 0-16,-7 1 3 15,-8-1-1-15,-6-5-14 16,-13 3 7-16,-5-6-72 16,-3 0 43-16,-9-2-115 15,-6 2 84-15</inkml:trace>
  <inkml:trace contextRef="#ctx0" brushRef="#br0" timeOffset="4">5354 16830 76 0,'-3'0'30'0,"3"0"-16"0,0 0-1 0,0 0 14 15,0 0-9-15,0 0-2 16,0 0-5-16,0 0-2 0,0 0-3 16,0 0 1-16,0 0-4 15,0 0 0-15,0 0 3 16,6 5 1-16,0-2 1 15,0-3-2-15,0 0 1 0,0 0-2 16,2 0 0-16,1-3-1 0,0 3 0 16,0 0 0-16,0 0 2 15,3 0-3-15,-3 0-2 16,0 0 0-16,0 0-1 16,0 0 0-16,0 0 0 15,0 0 4-15,0 0 5 31,-1 0-3-31,7 0-1 0,-3 0 0 16,3 0 1 0,0 0-1-16,-3 0-3 15,0 0-1-15,0 0-3 16,0 0-1-16,0 3 2 16,-1-3 0-16,1 0 3 15,0 0 1-15,0-3-1 0,3 3-2 16,-3 0-2-16,3 0 1 0,-3 0 1 15,0 0 2 1,-3 0-1-16,0 0-1 16,-1 0 1-16,1 0-1 0,0 3 0 15,0-3 0 1,3 0 2-16,0 0 3 16,0 0-2-16,0 0 0 15,0 0-1-15,0 0-2 16,0 3-2-16,0-3 1 15,-1 2 1-15,-2-2 2 16,0 0-1-16,0 6 2 16,0-4 0-16,0 1 3 15,0 0-1-15,0-3 2 0,0 5 2 0,9-5 9 16,0 0-5 0,-1-5-3-16,1 5-1 15,3-3-1-15,-3 0 0 16,6 1-2-16,-6-4-1 31,0 6-6-31,-1 0 1 0,1 0-2 16,0 0 0-16,-3 0 2 0,6 0 0 15,-3 0 2-15,3-2 1 16,-1-1-1-16,1 3-2 16,0-3 1-16,0-2 1 15,3 5-3-15,-1 0 0 0,1-2 3 31,0 2 1-31,3 0-1 0,-3 2-2 16,0-2-24-16,-7 0-11 16,1 8-90-1</inkml:trace>
</inkml:ink>
</file>

<file path=ppt/ink/ink16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7-11-15T23:51:44.793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7283 7218 68 0,'-3'-3'27'0,"3"3"-14"0,0 0-2 0,0 0 12 16,0 0 3-16,0 0 2 31,0 0-7-31,0 0 0 0,0 0-3 16,0 0 0-16,0 0-9 0,0 0 6 0,0 0 4 15,0 0-4-15,0 0 0 16,0 0-3-1,3 0 2-15,0 0-1 0,2 0 2 16,1 0-4-16,0-2-1 16,3-1-2-16,0 0 2 15,6 1-5-15,0 2-1 16,0-3-2-16,0 3 1 16,3 0 0-16,-4 0 1 15,4 0 0-15,0 0 0 0,3 0 0 16,0-3 0-16,3 3-5 15,-3-2 1-15,-1 2 0 16,1-3 2-16,0 0 1 16,0 3 1-16,0 0-2 15,0 0-2-15,-1 0 3 16,-2 0 0 0,0 0-1-16,-3 0-2 15,0 0 3-15,0 0 0 16,3-2-1-16,-1-1-2 15,1 3 1-15,-3 0 1 16,0 0-3-16,0 0 0 16,0 0 1-16,0 0 2 0,0 0-1 15,0 0 2-15,-1 0-2 0,-2-3 2 16,3 3-2-16,-3 0-1 16,3 3 3-16,-3-3 0 15,-3 0-1-15,0 0 1 16,-3 0-4-16,0 0 0 15,0 0-17-15,-9-3-126 32,-9 1-49-17,0-11 91-15</inkml:trace>
  <inkml:trace contextRef="#ctx0" brushRef="#br0" timeOffset="1">7291 9255 116 0,'-3'-5'44'0,"3"5"-24"0,0 5 3 0,0-5 21 15,0 0-7-15,0 0 1 16,0 0-8-16,0 0-4 16,0 0-14-16,0 0 3 0,0 0 3 15,0 0-4-15,0 0 2 0,3 0-3 16,3 3 0-16,0-3-3 16,0 0 1-16,3 0 0 15,0 0 3-15,3-6-3 16,0 6-1-16,3 0 0 0,0-2 1 15,0-1-3-15,2 3-3 16,1-2-2-16,0 2 0 16,0 0-2-16,6-3 2 15,0 3-2-15,0-3-1 16,-1 3 1-16,1 0 1 31,3 3-1-31,-3-3-1 16,0 0 1-16,-1 0-1 0,-2 0 2 15,0 0 1-15,3 0-4 0,-3 0 1 16,0-3 2 0,-7 9 1-16,4-4-1 15,-3-2-2-15,0 3 1 16,0-3 1-16,-3 0-1 0,3 0-1 16,0 0 1-16,-4 0 1 15,1 0-1 1,0 2-1-16,-3-2 1 0,3 0-1 31,0 3 0-31,-3-3 0 16,0 3 0-16,0-1-9 15,0-2-4-15,-3 3-18 32,0-3-7-32,0 0-44 0,0 3-18 15</inkml:trace>
  <inkml:trace contextRef="#ctx0" brushRef="#br0" timeOffset="2">7339 10605 80 0,'-3'0'30'0,"-9"2"-16"0,6-2 1 0,6 0 13 16,0 3 2-16,-3-3 2 15,3 0 0-15,-3 0 0 16,3 0-2-16,0 0 1 15,0 0-17-15,0 0 1 0,0 0 1 16,0 0 1-16,0 0 1 0,0 0-3 31,0 0-1-31,0 0 0 16,3 2 2-16,6-2-1 16,3 0 4-16,0 0-7 15,0 0 1-15,3 0-6 0,0 0-2 16,0 0 0-16,-1-2 1 15,4 2-1-15,0-3 2 0,6 3-4 0,0 0-2 16,0-2 2-16,-1 2 0 16,1 0 1-16,0 0 0 15,3 0-2-15,0 0 1 16,-4 0 2-16,1 0 2 31,0 0-1-31,-3 0-1 0,3 0-1 0,-6 0 2 16,5 0-3-16,-5 0 0 15,-3 0-1-15,0 0-2 16,0 0 1-16,0 0 1 16,0 0-3-16,-3 0 0 15,2 0 1-15,-2 0 0 16,0 0 0 0,0 0 2-16,0 0-3 15,3 0 0-15,-3 0 1 16,-3 0 2-16,0 2-1 15,0-2-1-15,-3 0 1 0,0 0-1 16,-3 0-5-16,0 0 1 16,-3 0-44-16,2 0-18 15,4-5-99 1</inkml:trace>
  <inkml:trace contextRef="#ctx0" brushRef="#br0" timeOffset="3">17581 6612 132 0,'-3'3'52'0,"-8"-3"-28"0,2 0-4 0,9 0 21 16,-3 0-7-1,0 0-2-15,3 0-10 0,0 0-1 32,0 0-12-32,6 0 1 0,0 0 3 0,8 0 4 15,4 0-5 1,0 0-2-16,0 2-8 15,0 1-1-15,0 2-1 16,0 0 0-16,-4 3 0 16,-2 3 2-1,0 2-1-15,-3 6-1 16,-6-1 1-16,-3 3 1 0,0 1-1 16,-6 1-1-16,0 4 1 15,0 2 1-15,0 3 1 16,0 5 1-16,0-3-5 15,4 1-1-15,2-4 1 16,0-2 0-16,5 1 1 16,1-1 0-16,3-3-9 15,3-2-4-15,6-6-22 16,-3-2-10-16,6 0-14 16,-3-5-3-16,-3-1-20 15</inkml:trace>
  <inkml:trace contextRef="#ctx0" brushRef="#br0" timeOffset="4">17870 7234 156 0,'-6'0'57'0,"0"0"-30"0,0 2-32 0,-6 4 82 16,0-1-28-16,1 3-16 15,-1 2-13-15,3 1-13 0,0 2-5 0,3 3-1 16,0 8-4-16,3 8 2 15,3-1 1-15,0-7 0 16,0-3-3-16,3 14 0 16,-3 12 4-16,0-15 1 15,0-5 4-15,-3 4 3 32,0-4 5-32,-6 2 3 0,0-5-7 15,-3 0-1-15,0-1-10 16,-3 1-4-16,3-5-26 15,1-9-12-15,2 1-44 16,3-11-53-16,3-5 39 16</inkml:trace>
  <inkml:trace contextRef="#ctx0" brushRef="#br0" timeOffset="5">18212 7218 192 0,'-5'-5'71'0,"-1"5"-38"0,-3 0-14 0,3 2 21 0,-3 1-11 16,-3 2-2-16,0 3-14 16,-3 3-5-16,3-1-5 15,3 6 0-15,0-3 0 0,3 3-1 32,6-3-2-32,3 6-2 0,3-3 1 15,6 5 1-15,3-5 0 16,3-3-3-16,0-2 0 15,6-11-18-15,2-3-9 16,-2-5-31-16,-3-2-11 16,0-4-15-1</inkml:trace>
  <inkml:trace contextRef="#ctx0" brushRef="#br0" timeOffset="6">18382 7011 184 0,'0'-2'68'0,"3"4"-36"0,-3 1-37 0,0 8 56 15,0 7-17-15,3 6-4 16,0 2-7-16,0 4-13 15,0 1-6-15,0 1-1 0,-3-3 2 0,3-2 4 16,-3-1-4-16,0-7-3 16,0-3-1-16,0-3 1 15,0 3-1-15,0-8-1 16,0 2-4-16,0-10-2 16,0 0-4-16,0 0-1 15,3-3 3 1,0 1 3-16,0-3 5 15,0-3 2-15,0-3-3 16,3 0 1-16,6 1 0 16,-3-1 2-16,0 1 5 15,2 2 4-15,1 0 2 16,0-3 3-16,0 3-5 16,0 3-1-16,0 2 0 0,0 6 1 15,0 2-1-15,0 3-1 0,0 5-3 16,-3 1-1-16,-1-1-3 15,-2 0-2-15,0 0-6 16,0 3-1-16,0 0-26 16,0-3-8-16,0 3-87 31</inkml:trace>
  <inkml:trace contextRef="#ctx0" brushRef="#br0" timeOffset="7">18787 7239 200 0,'-3'-3'74'0,"6"3"-40"0,0 3-18 16,-3-3 22-16,0 0-9 16,0 8 0-16,3 5-12 15,3-2-5-15,-6 2-7 16,0 0-4-16,0 0 0 0,0-2-12 0,3 0-5 15,-3 2-28-15,3-3-11 16</inkml:trace>
  <inkml:trace contextRef="#ctx0" brushRef="#br0" timeOffset="8">18778 7004 272 0,'-9'-6'101'0,"9"4"-54"0,0-1-53 0,0 3 19 16,3-3-26-16,3 3-8 0,0 0-31 15,0-8-15-15,6 8-26 16,-3-8-10-16</inkml:trace>
  <inkml:trace contextRef="#ctx0" brushRef="#br0" timeOffset="9">18924 6974 236 0,'12'24'90'0,"-9"-16"-48"0,-3 13-27 16,0-7 24-16,3 4-8 15,-3 6-1-15,0 5-12 0,0 3-6 16,0 0-7-16,0-3-4 0,0-3 2 15,3 3-4-15,3-8 0 16,0 3-21 0,0-5-8-16,0-3-25 0,2-3-8 15,1-5-23 1,3-11-38-16,3-2 43 16</inkml:trace>
  <inkml:trace contextRef="#ctx0" brushRef="#br0" timeOffset="10">19174 7239 212 0,'0'-11'79'0,"0"9"-42"0,0-1-17 16,-6 3 27-16,0 0-5 15,0 0 0-15,0 0-17 16,-3 0-5-16,0 0-12 16,-3 3-7-16,0 2-4 0,1 6-1 0,-1 2 3 31,3 3 0-31,3 0 1 15,3 0-5-15,3 5-1 0,6 5-2 16,0-5 2-16,3-5-3 16,2-3 1-16,4-5-5 15,0-10 1-15,3-9-1 16,0 1 3-16,-3-6-3 16,0-6 1-16,-3-1 6 0,-3-4 5 15,-3-7 0-15,-1-9-2 16,-2 4 2-16,-3-1 2 15,0 0-2-15,0 3-2 16,0 6 24-16,0 7 10 16,-3 5-7-16,3 3-3 15,0 6-12-15,0 7-4 0,-3 14-1 16,3 7 0 0,0 11 0-16,3 6 2 15,3 2-1-15,0 3 0 16,0 2-3-16,3-2-2 0,0 7 1 15,0-10-1-15,3-5-33 16,0-3-15 0</inkml:trace>
  <inkml:trace contextRef="#ctx0" brushRef="#br0" timeOffset="11">17596 8689 96 0,'-12'-3'38'0,"21"1"-20"0,-12-1-1 0,3 3 16 16,3 0 0-16,0-3 3 15,0 1-9 1,0-1-2-16,3 0-14 15,0 1 2-15,6-1 1 0,3 0-5 16,3 1-1-16,6-1-6 0,-1 3-4 16,10 5 1-16,-3 3 2 15,0 6 0-15,-3 4 2 16,-1 3-2-16,-2 3-1 16,-3 0 1-16,-3 2-1 0,-3 4-3 15,-6 1 2-15,0 1 1 16,-3 2 0-16,-4 3 0 15,-2 0 2-15,0 11 1 16,0 5 3-16,-2-5-8 16,-1 2 0-16,-3 0 0 15,0-2 3 1,0 2 0-16,0 0-1 16,0 6 3-16,0-3 2 15,0 0-2-15,3-3-2 16,0 0 0-16,0-2 1 15,0 0-1-15,3 4-1 16,0-1 1-16,3 2 1 16,3-3-1-16,0 5-1 0,3-10-2 15,0 8-1-15,3-8 2 0,0-2 2 16,2-6 2-16,4-3 3 16,-3-5-5-16,3-5-3 15,-6-3-4-15,-3-2 1 16,0-6-6-16,-3-2-1 15,0-4-4-15,0 1-1 0,-3-2-8 16,0-4-2-16,-3-2-9 16,3 3-3-16,0 2-25 15,-3 1-16 1,2-1 38-16</inkml:trace>
  <inkml:trace contextRef="#ctx0" brushRef="#br0" timeOffset="12">18141 10419 140 0,'-3'-5'55'0,"0"2"-30"0,0-2-10 0,0 2 20 16,0 1-4-16,-3-1 2 0,0 0-8 0,0 1-1 15,-3 2-13-15,0 0-2 0,-2 0-2 16,-7 5-3-16,3 0-3 15,0 6-7-15,0 2-1 16,-3 3 3-16,3 5 4 16,-3 8 5-16,4 6 4 31,-1 4-2-31,3 6 1 0,3 6-5 16,0 4 0-16,3 1-1 15,0 7-2-15,3 6 1 16,0 3-1-16,0 2 0 15,3 0 0-15,0 0 0 16,-3 3 0-16,3-1 2 16,-3 6 1-16,0-2-1 0,0-4-2 15,-9-4 5-15,0-6 1 16,-6-8 13-16,1-8 7 16,-7 3-2-16,0-10-2 15,0-9-8-15,0-5-4 16,4-5-16-16,-4-5-7 0,-3-9-44 15,6-5-18-15,3-15-60 16</inkml:trace>
  <inkml:trace contextRef="#ctx0" brushRef="#br0" timeOffset="13">18864 10369 192 0,'-3'5'71'0,"3"1"-38"0,3 4-23 16,0-2 17-16,0 5 2 15,-3 1 5-15,3 1-13 16,3 1-2-16,-3 6-11 15,0-7-1-15,0-1 0 0,-3-4-1 16,3 1-1-16,-3-3-3 16,0-3 1-16,0 3-2 0,0-8 2 15,0 0 4-15,0 0 4 16,0 0-2-16,0-3 0 0,-3-2-3 16,3-6-1-16,0 1-3 15,0-3 1-15,0-1-2 16,3-1-1-16,0-4 1 31,6 0-1-31,0 4 0 16,0-1 2-16,3 0-3 0,-3 3-2 15,0 2 2-15,0 3 2 16,-3 3-20-16,-1 2-7 16,1 3-27-16,3 3-11 15,0-1-37 1,0 4-31-16,3-1 53 0</inkml:trace>
  <inkml:trace contextRef="#ctx0" brushRef="#br0" timeOffset="14">19076 10440 228 0,'-6'6'85'0,"9"-4"-46"0,0 1-39 0,0 0 18 15,3-1 1-15,0-2 3 16,2 0-7-16,1 0-2 0,0-2-7 15,3-1-2-15,0-2 0 0,6-3 0 16,-6 0 0-16,0 0 0 16,-3 0 0-16,-3-3-2 31,0 1-2-31,-9 2 3 0,0 0 0 16,-6 0 1-16,0 3 0 15,-3 2 0-15,0 0 2 16,0 6-1-16,-3 2 0 15,0 3-3 1,0 3 1-16,4 2-2 16,-1 3 2-16,3 5 2 0,0 3 4 0,6 0-4 15,0-6-3-15,6 1-4 16,3-3 1-16,3-3 1 16,3-2 0-16,0-4-14 15,-1-1-3-15,10-6-13 16,0 0-4-16,-3-3-13 0,-3 0-5 31,0-7-5-31,-3-1-3 16,0-5-6-1,-4 3-12-15,1-3 35 0,-3 0 70 16,-3 3 36-16,0-3 2 16,0 6-3-16,0 2-24 15,0 0-9-15,0 3-4 16,-3 2-1-16,0 3-13 0,3 5 11 15,0 3 5-15,0 0-6 0,0 3-1 16,-3-1-6-16,3 9 1 16,0-6-8-16,0-2-2 15,-3-3-1-15,0-1 0 16,3-1-2-16,0-4-2 16,-3-2 1-1,3-2-1-15,3-4-3 16,0-4 0-16,0-3-1 15,0-3 0-15,0-3 3 16,6 3 0-16,0 3-4 16,2 3 1-16,-2 2 6 0,0 5 4 15,-3 3 3-15,0 3 5 16,0 5-2-16,0 0 3 0,-3 2-8 16,0 6-4-1,0 5-2-15,0-2-1 0,0-3-3 16,0-3 0-16,0-3-23 15,0-2-7 1,0-2-15-16,0-4-5 16,2-10-22-16,-2-5-8 0,3-5-4 15</inkml:trace>
  <inkml:trace contextRef="#ctx0" brushRef="#br0" timeOffset="15">19558 9967 236 0,'-6'-13'90'0,"6"13"-48"0,0 0-42 15,0 0 18-15,0 0 10 16,3 8 9-16,0 5-10 16,0 16-4-16,0 8-13 15,3 3 0-15,-3 7 1 0,3-2-2 0,3 0 0 16,-6-2-5-16,0-1-1 15,3-5-3-15,-1-5-1 16,1-3-6-16,0-5 0 16,-3-6-24-16,0-2-9 0,-3-3-26 15,-3-10-8-15,-3-3-36 16</inkml:trace>
  <inkml:trace contextRef="#ctx0" brushRef="#br0" timeOffset="16">19427 10186 244 0,'-12'-5'90'0,"0"8"-48"0,18-3-38 16,-6 0 19-16,6 0 0 15,0 2 3-15,6-2-5 16,3 3 0-16,6-3-12 15,2-3-3-15,4 1 0 0,3-1-3 16,0-2 0 0,-1 0-32-16,-2-3-13 0,0 0-94 15</inkml:trace>
  <inkml:trace contextRef="#ctx0" brushRef="#br0" timeOffset="17">18293 10343 132 0,'-15'-6'49'0,"15"4"-26"0,12-1-7 0,-9 3 18 16,-3 0-9-16,6 3-3 0,-3 5-1 0,3 5-1 31,0 8-11-31,0 3-1 0,0 10-1 0,-3 9-1 0,0-1-1 16,0 0 1-16,-1-2 3 15,-2-3 2-15,0-3 1 16,0-5-4-16,0-2-3 16,-2-6-2-16,2-5-3 15,0-6 5-15,0-2 1 31,-3-5 0-31,3-6-1 0,-3-2-1 16,0-3 0-16,0-5-5 16,3-8 1-16,0-3 0 0,0-2 2 15,0-4-1 1,0-4 2-16,3 0-4 0,3-1-2 16,-1-2 2-16,4 3 0 15,3-1 3-15,0 6 1 0,0 5-4 16,6 6 1-16,0 5-2 15,0 5 0-15,0 5 2 16,-4 6 2-16,-2 5 1 16,-3 2 1-16,-3 4 4 15,0 1 3-15,-3 1-4 16,-9-2 1 0,0 1-3-16,-6-1 0 15,-3 4-1-15,1-10 0 16,-1 0-7-16,0-5-2 15,-3-3-9-15,3 0-2 16,3 0-13-16,0-3-7 16,3 0-20-16,3 1-10 15,3-4-33-15</inkml:trace>
  <inkml:trace contextRef="#ctx0" brushRef="#br0" timeOffset="18">18686 10327 148 0,'-3'-6'55'0,"3"4"-30"0,-3-4-10 0,0 6 18 16,0 0-1-16,-3 0 3 15,0-2-8-15,-3 2-2 16,-3 2-14-16,0 4-2 0,-3 4-2 16,0 6-6-16,4 5 0 0,2 1-3 15,0 4-2-15,6 3 3 0,3 0 2 16,3-5-2-16,3-5 0 15,3-4-6-15,-1-4 0 16,4-3 9-16,0-5 6 16,3-9-1-16,-3-7-2 15,0-3-2-15,3-2-3 32,-3-3 1-32,-3-6-1 0,0 3-3 15,-9 3 0-15,0 3 4 16,0 2 3-16,0 5 5 15,0 1 5-15,0 2-10 16,0 5-2-16,6 3 0 16,0 5 1-16,-1 6 1 15,4 7 2-15,0 3-3 0,3 3 0 16,-3 3-3-16,3 2-1 16,0-5 1-1,0-3 2-15,3 0-10 16,-3-5-4-16,0-6-47 15,-1-7-19-15,-2-6-31 16</inkml:trace>
  <inkml:trace contextRef="#ctx0" brushRef="#br0" timeOffset="19">15540 14989 124 0,'0'-19'46'0,"2"19"-24"0,-2-3-10 0,0 3 16 0,0-5 1 16,0 0 5-16</inkml:trace>
  <inkml:trace contextRef="#ctx0" brushRef="#br0" timeOffset="20">15548 14957 333 0,'6'3'23'0,"0"7"-3"16,0 1-3-16,0 5-2 0,-3 5 1 15,0 3 3-15,0 7-2 16,-3-2-1-16,0 1-2 16,0-1 1-16,0 0-8 15,0 0-2-15,0-3-3 16,0-2 1-16,0-5-2 0,0-3-1 16,0-3-2-16,0-3 1 0,0-2-1 15,0 0-2-15,0-3-4 16,0 1-2-16,0-6-4 15,0 0-1-15,0 0-12 16,3-3-3-16,0 0-11 16,0-2-1-16,3-3-20 31,-3-2-47-31,3-4 21 16</inkml:trace>
  <inkml:trace contextRef="#ctx0" brushRef="#br0" timeOffset="21">15748 15005 160 0,'0'-6'63'0,"0"-10"-34"0,0 27-14 15,0-6 20-15,3-2-4 16,0 2-1-16,3 8-3 15,0 3-2 1,0 3-14-16,0 7 2 0,-3 3 1 0,0 0-5 16,0 1-1-16,0-1-4 15,-3-3-1-15,3 1 1 16,-3-6 0-16,0-3-2 0,0-2-2 16,0-3-24-16,0-2-11 31,0-6-2-31,0 3 1 0,0-8-14 0,0 0-6 15,0 0-27 1</inkml:trace>
  <inkml:trace contextRef="#ctx0" brushRef="#br0" timeOffset="22">15596 15211 200 0,'-12'-5'77'0,"6"5"-42"0,3 0-21 0,3 0 22 16,0 0-9-16,0 0-3 31,0 0-10-31,3 0-1 0,3 0-8 16,3-3-1-16,6 3 0 0,3-3 2 15,6 1 1-15,5-1-3 16,-5 6-1-16,0-1-1 15,-3-2-2-15,0-2-6 16,0-1-1-16,-4 0-41 16,1-7-18-16,3-1-48 15</inkml:trace>
  <inkml:trace contextRef="#ctx0" brushRef="#br0" timeOffset="23">16063 15007 220 0,'-3'0'85'0,"6"5"-46"0,-3 1-28 15,0-1 21-15,0 3-4 16,3 5 3-16,-3 8-6 16,0 3-1-1,0 3-13-15,0 2 0 0,0 0 2 16,0 3-7-16,0-1-1 15,0-2-3-15,0-5-2 16,0 0 1-16,0-5 1 16,-3-4-3-16,0-1 0 15,3-4-10-15,0-2-5 16,-3 0-10-16,3-3-1 0,0-5-15 16,0 0-3-16,0-2-16 15,0-3-6-15,0-3-19 16</inkml:trace>
  <inkml:trace contextRef="#ctx0" brushRef="#br0" timeOffset="24">16043 15060 212 0,'-3'-13'82'0,"3"8"-44"0,-3-1-29 0,3 4 22 16,0-1-10-16,3 0-2 15,3-2-7-15,-1-3-2 16,4 0-6-16,3 0 2 16,0 0 3-16,3-2-1 15,3 7 1-15,0 3-1 0,3 8 0 16,-3 0 0-16,-1 3 0 0,-2 4 2 15,-3-1 1-15,0 2 1 16,-3 2 2-16,-3-5-3 16,-6 0-1-16,-3 3-4 15,-3 0 1-15,-6-3-4 16,0 1 0-16,-3-6-1 0,-3 0 1 31,1-3-7-31,-1-2-1 16,3-1-16-16,-3-2-4 0,6 0-22 15,0 0-8-15,3-5-68 16,0 0-41 0,6-1 75-16</inkml:trace>
  <inkml:trace contextRef="#ctx0" brushRef="#br0" timeOffset="25">15477 15761 192 0,'3'-8'74'0,"0"8"-40"0,-3-2-16 15,0 2 23-15,0 0-8 16,0 0-2-16,3 2-9 15,0 12-1-15,-3-1-12 16,0 5 1-16,0 14 3 0,0 0-1 16,0-3 3-16,0-5-4 15,0 5-1-15,0-3-4 16,0 6 1-16,0 5-6 16,0-13-3-16,0-6 1 15,0-2 0-15,0 3-2 0,0-6 0 16,3-5-14-16,-3-8-4 15,3-5-16-15,0 2-6 16,6-10-15-16,0-6-4 16,3-5-26-1,0-2-24-15,-1 0 46 16</inkml:trace>
  <inkml:trace contextRef="#ctx0" brushRef="#br0" timeOffset="26">15662 15774 200 0,'3'-5'77'0,"0"3"-42"0,-3 2-19 0,0 0 22 16,0 0-7-16,2 5-1 16,1 5-5-16,0 4-2 0,0 9-12 31,0 4 2-31,0 5 1 0,0-1-5 16,-3 6-1-16,0 3-4 15,0-8-1-15,0-3-3 16,0-3-1-16,0-2-8 15,0-5-4-15,3-3-20 16,-3-6-6-16,0-2-11 0,0-5-2 16,-3-3-26-1,0-8-39-15,0-5 34 16</inkml:trace>
  <inkml:trace contextRef="#ctx0" brushRef="#br0" timeOffset="27">15486 15944 220 0,'-9'-3'85'0,"6"3"-46"0,0 0-17 0,3 0 26 16,0 0-16-16,0 0-6 16,6 0-9-16,3 0-1 15,6 0-9-15,6 0 0 0,5 0 3 16,1-5-2-16,3 5 1 0,0-3-8 15,3 1 0-15,-7-1-17 16,-2-2-4-16,0 5-45 16,-3-6-20-16,3-4-38 15</inkml:trace>
  <inkml:trace contextRef="#ctx0" brushRef="#br0" timeOffset="28">16176 15809 140 0,'3'-3'52'0,"-3"1"-28"0,12-4 0 15,-9 4 22 1,-6-1-3-16,0 0-1 15,0-2-4-15,0 0-1 0,-3-1-20 0,1 1 3 0,-4 0 1 16,-3 2-3-16,-3 1 2 16,0 2-7-16,-6 2-3 15,-6 4-3-15,4 1-2 16,-1 4-3-16,0 0 1 16,0 12-2-1,3 1-1-15,0 3 1 16,9-6 1-16,4-3-1 15,2 9 2-15,0 15-4 16,6-18 0-16,0-5 1 0,9 4 0 16,-3-4 0-16,14-3 2 15,-2-3-1-15,9-5 2 16,9-3-4-16,-12 0-2 16,-4-2-18-16,7-6-7 0,9-7-29 15,-6-6-12-15,-4 0-62 16</inkml:trace>
  <inkml:trace contextRef="#ctx0" brushRef="#br0" timeOffset="29">15751 16544 184 0,'-3'-2'68'0,"3"2"-36"0,0-19-22 15,0 19 20-15</inkml:trace>
  <inkml:trace contextRef="#ctx0" brushRef="#br0" timeOffset="30">15748 16521 369 0,'0'0'34'15,"-3"-6"-17"-15,0 1 3 0,-3 0 0 16,0 2-2-16,-3-2 0 16,0 5-2-16,-3-3 3 15,3 0-5-15,-6 3 2 16,1 0-9-16,-10-2-2 15,-6 4-3-15,12 4-2 0,3-1-4 16,-3 3 0-16,1 0 4 16,-1 5 4-16,3-2-6 15,-3 7-3-15,-3 11 5 16,3 0 1-16,6-2-2 16,9 2 1-16,0-5-2 0,9-3-2 15,6 13 3-15,3-10 0 16,-3 0 1-16,12 0 2 0,-6-6-1 31,8 1-1-31,-5-6 1 16,3-5 1-16,-3-3-8 15,0-5-1-15,-3 8-23 16,5-16-10-16,-5 8-30 16,0-5-11-16,0-3-30 15</inkml:trace>
  <inkml:trace contextRef="#ctx0" brushRef="#br0" timeOffset="31">16099 16560 200 0,'0'-2'74'0,"0"2"-40"0,0-8-13 15,0 8 25-15,0 0-13 16,0 0-4-16,3 5-12 15,0 3-4-15,-3 3-7 16,0-4 0-16,3 12 1 0,0-3 1 0,3 13 2 16,-3-5-7-16,0 5-2 15,0-8 1-15,0 5 1 16,0-2-4-16,-3-3 1 16,0-2-22-16,3-11-10 15,-3 0-22-15,0 2-6 16,0-2-17-16,-3-2-39 15,0-4 30-15</inkml:trace>
  <inkml:trace contextRef="#ctx0" brushRef="#br0" timeOffset="32">15909 16555 220 0,'-12'-8'82'0,"12"8"-44"0,-3-5-22 16,3 5 24-16,0 0-14 15,0 0-5-15,3-6-4 16,0 6-1-16,6-2-8 0,-3-1 4 0,14 1 3 16,-2 2 6-16,9 0 2 15,-6 0 1-15,6 0 0 16,-4 0-5-16,7 2 1 15,-3 1-11-15,3-3-5 16,-6 0-1-16,2 0 0 31,-5 0-1-31,0 0 1 0,-3 0-26 16,0 0-10-16,-3 0-36 0,-3-3-14 16,-3 1-64-1</inkml:trace>
  <inkml:trace contextRef="#ctx0" brushRef="#br0" timeOffset="33">15432 17124 164 0,'-3'-8'63'0,"3"3"-34"0,0 5-8 0,0 0 22 16,0 0-12-16,0 0-4 15,3 5-6-15,0 3-2 16,0 5-10-16,0 14 6 0,0 2 2 0,-3 0-3 16,0 2 2-1,0-7-7-15,-3 5-1 0,0 11-2 16,0-8-1-16,0-6-3 0,0 1-2 15,3-9 1-15,-3 3 1 16,0-2-8 0,3-6-3-16,0 0-11 0,-3-5-5 15,0-2-19-15,0-1-10 16,3-5-24-16,0 0-46 16,0-5 31-16</inkml:trace>
  <inkml:trace contextRef="#ctx0" brushRef="#br0" timeOffset="34">15420 17272 132 0,'-6'-5'52'0,"4"5"-28"0,-1-6-11 0,3 4 17 0,0-4 0 16,0 6 2-16,0-5-2 16,3-3-1-16,2-5-16 15,1 0 3-15,3 0 2 0,3-1-6 16,3 1-2-16,0 0-1 16,3 2-1-16,0 9-7 15,3-1-2-15,-4 0 0 0,1 6 2 16,-3 2 0-16,0 1-1 15,-3 7 1-15,-3 5 1 16,-6 4-1-16,-3-1 2 16,-3-3-2-16,0 1 2 0,0-6-2 15,-6 0 2-15,0 0-2 16,-3 1 2-16,0-1-4 16,0 0 0-16,3 0 1 0,1-7 0 15,-4-1 0-15,6-2 0 16,0-3-3-16,3 5 0 15,0-5-1-15,9-5 3 16,6-3-2-16,0 8 1 31,-4-6 2-31,7 6 0 0,3 6-3 16,-3 2 0-16,-3-3 4 16,0 5 1-16,-3 1 0 15,0 2-2-15,-3 0 5 16,-3 3 4-16,-3-2 1 15,-3-1 4-15,0 0-5 16,-6 0-1-16,0-5-4 0,-9 3-3 16,-9-3 0-16,9-3-1 15,3-2 0-15,-2 2 0 16,-7-5-20-16,3 0-9 16,6 0-14-16,6 0-4 0,3 0-38 15,3-5-48 16,3 5 39-31</inkml:trace>
  <inkml:trace contextRef="#ctx0" brushRef="#br0" timeOffset="35">15754 17391 220 0,'0'-3'82'0,"0"3"-44"0,12 3-29 0,-9-3 22 16,0 0-4-16,0 0 2 0,3 8-3 16,-3-3 1-1,6 3-15-15,-4-2 4 0,7 4 2 0,-3-2-10 0,3 5-2 16,-3-5-4-16,3 5-2 15,-3 1 1-15,0-1 1 16,0-3-8-16,0-2-3 16,-3 3-28-16,0-3-12 15,0-3-31-15,0-2-15 16,-3-3-7-16</inkml:trace>
  <inkml:trace contextRef="#ctx0" brushRef="#br0" timeOffset="36">16057 17333 256 0,'-8'5'96'0,"8"-5"-52"0,-3 19-38 0,3-17 20 16,-6 12-3-16,0-4 3 15,-6 11-12-15,3 3-3 16,-6 18-7-16,3-10-3 0,-3 8 2 0,3-8-4 16,0 5 0-16,0-8 3 0,0 3 1 15,4-1-1-15,-1-4 1 16,0-6-20-16,0-8-8 16,3 0-27-16,0-7-10 15,3-1-53 16</inkml:trace>
  <inkml:trace contextRef="#ctx0" brushRef="#br0" timeOffset="37">16162 17441 208 0,'0'3'79'0,"0"-3"-42"0,6 5-28 0,-3 1 19 16,2-4-5-16,1-2 0 15,3 6-6-15,0-1-2 32,3-3-9-32,-3-2 0 0,3 0 1 15,0 0-1-15,3 0 1 0,-3-2-6 16,3-3-3-16,-3 5 3 16,2-6 1-16,-2-2 0 15,0 3 1-15,-3-3-2 16,-3-5-1-16,0 2 1 15,-3 1-1-15,0-1-3 16,-6 6 2-16,0-3 1 0,-6 3 0 16,0 5 2-16,-6 0 3 15,3 5 0-15,-5 3 0 16,-1-3 1-16,0 8 3 16,3 1-4-16,-3-1-3 15,3 0 3-15,3 11 1 16,3-8-2-1,3 7-1-15,0-4-1 0,12 2 1 16,0 0-2-16,9-2 2 16,-3-6-4-16,9 0-2 15,-3 1-5-15,6-4 0 16,-3-2-42-16,8-8-17 16,-5 0-63-1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7-11-15T22:38:51.088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14611 13062 124 0,'-3'-2'46'0,"6"2"-24"0,-3 2-19 16,0-2 12-16,3 6-7 16,0 2 0-16,-3 8-2 15,3 15-1-15,0 12-3 16,-3 7 5-16,0 3 3 0,0 8-3 16,0 0 1-16,0 10-3 15,3-5 0-15,-3-2-3 0,6-9 1 16,-3-7 2-1,0-8 2-15,0-9-1 0,-3-4 1 16,-3-6-2-16,3-8 2 16,-6-2-79-1,-3-11-51-15,-3-16 49 16</inkml:trace>
  <inkml:trace contextRef="#ctx0" brushRef="#br0" timeOffset="1052.41">14587 13097 184 0,'3'-8'71'0,"3"8"-38"0,3-3-30 15,-3 3 17-15,6 0-6 16,9-2 0-16,2-1-8 16,7 0-2-16,6-2-2 15,6 0-2-15,11-1 3 0,10 4-2 16,5-1-1-16,6 1 3 16,7-1 2-16,14-2-4 15,0 2-1-15,7 0 0 16,2-2 0-16,9 0 4 0,3 2 5 15,-6-2-3-15,12 0 2 16,0-1-5-16,0 1 0 16,-3-3-3-16,12 3-1 15,-6-1 1-15,0 4 2 16,-3-4-1-16,0 1-1 16,-9 3 1-16,-5-4 1 15,-7 4 3-15,-3-4 4 16,0 1-4-16,-2 0-1 15,-1 2-2-15,-9-2 1 0,0-3-4 16,4 3 0 0,-7-1 1-16,-6 4 2 0,-2-1-1 15,-4-2-1-15,-2-1 1 16,2 1-1-16,1 0 0 16,-4 2 0-16,15 1 0 15,-8-1 0-15,-4-2 0 16,1 2 0-16,2 0 0 15,1 3 0-15,-4 0-3 16,-3 3 2-16,-2-3 1 16,-4 0 2-16,1-3-1 15,2 3-1-15,1-2 1 0,-10 2 1 16,-2 2-1-16,0-2-1 16,-7 3-2-16,1 0 1 15,-3-3 1 1,-4 0 0-16,1 0 0 0,0-3 0 15,-1 0 2-15,1 3 1 16,-6-2-1 0,-4-1-2-16,-5 0 1 0,0 1-1 15,-3-1 2-15,-6 0 1 16,-1 3-4-16,-5-2 1 16,-3 2-2-16,0 0 0 15,-3 2 2-15,-3 6 0 16,-3 3-3-16,0 5 2 15,-3 5-1-15,-3 13 0 16,0 14 2-16,0 8 0 16,0 10 0-16,3 0 2 0,3-8-3 15,-3 3-2-15,3 2 2 16,3 1 2-16,-3-1 0 16,3-2-1-16,0-8 1 15,-3-3 1-15,3-5-1 16,-3-13-1-16,0-5 1 15,0-6 1-15,3 0-1 16,-3-3 2-16,3-2-2 16,-3-2 2-16,0-4 0 15,0-2 3-15,3 0-3 16,-3-3 0-16,0-5-3 16,-3 3-3-16,0-6-67 15,-12 6-27-15,-14-27-9 16</inkml:trace>
  <inkml:trace contextRef="#ctx0" brushRef="#br0" timeOffset="2206.671">14688 13888 148 0,'-6'-5'55'0,"6"5"-30"0,0 0-23 0,0 0 12 16,0 0 2-16,6 0 4 0,3 0-8 16,3 0-4-16,6-3-5 31,9 0 4-31,-1 1 3 0,7-1 1 0,9-2 1 0,6 2-6 16,-1-2-2-16,4 2-2 15,5 1 1-15,4 2-2 16,11 0-1-16,7 0 3 15,2 0 0-15,0-3 3 16,4 3 3-16,8-3-2 16,6-2 1-16,-3 2-1 15,-2 1 1-15,-1-1-4 16,9 0-1-16,-3 1-1 16,-2 2-2-16,-7-3 1 15,3 0 1-15,1 3-1 16,-7-5-1-16,-3 3 3 15,1 2 2-15,-7-3 0 0,3 3 2 16,4-3-6-16,-1 3-1 16,0-2 0-16,-2 2 2 15,-7-3-1-15,7 0-1 16,-1 1 1-16,0 4-1 16,1 1 2-16,-4-6 1 15,3 1-4-15,7 2-1 16,-1 2 3-16,-3-2 1 15,19-2 0-15,-13 2 1 16,0-3-2-16,0 0-1 16,-8 3 1-16,-4 3-1 0,-2-3 0 15,-4-3 0-15,9 1 0 16,1 2 0-16,-4 2 0 16,-2 1 2-1,2-3-3-15,-6 0 0 0,7 0 1 16,2 0 0-16,-5 3 6 15,-1-1 4-15,6-2-8 16,-5-2 0-16,5 2 0 16,4 0 1-16,-10 0-4 15,3 2 1-15,1-2 0 16,-13-2 2-16,-5-1-1 16,-4-2 2-16,-5-1-29 15,-6 1-11-15,-13 0-90 16</inkml:trace>
  <inkml:trace contextRef="#ctx0" brushRef="#br0" timeOffset="37020.236">14694 16145 212 0,'0'-21'79'0,"0"15"-42"0,6 6-39 0,-6 0 17 0,3 14-5 16,-3 9 2-16,-3 22 7 15,-3 19 2-15,-3 5-10 16,-3 18 9-16,0 16 3 0,1-5-3 15,-1-13 1-15,0 10-10 16,3-10-4-16,3-3-4 16,0-11-3-16,3-13-2 15,0-13 1-15,0-10-34 16,0-17-17-16,0-4-79 16</inkml:trace>
  <inkml:trace contextRef="#ctx0" brushRef="#br0" timeOffset="37770.954">14590 16158 160 0,'0'-8'63'0,"9"3"-34"15,3 2-27-15,-3 3 12 16,9 0-9-16,5 0-1 16,13 0-2-16,6-2-2 15,17-6 1-15,13 8 5 0,8-6 4 0,12-2 3 16,22 0 5-1,11 1-6-15,11-1 1 0,16 0-8 16,9-3-3-16,12 3-1 16,-4 3 1-16,-5-6-3 15,0 6 0-15,-7 5 7 16,-2 0 6-16,3 0 0 16,-3 0 1-16,-6 5-12 15,8 1-3-15,-5-4 1 16,-6 1 0-16,3 2 1 15,-12 0 0-15,0 1 0 0,-15-6 0 16,0 2 8 0,-12-2 7-16,-6 3 6 0,-6-3 2 15,-5 0-8-15,8-3-2 16,-12 3-9-16,-3 0-3 16,-5-2-3-16,-4 2 0 15,-8-3 4-15,-7 0 1 16,-8 1-1-16,-7-1 1 15,-8-2 4-15,-6 2 4 16,3-2-2-16,-7-3 2 16,-2 3-6-16,-3-3-1 15,-3 5-2-15,-3-2 1 0,-4 0 2 16,-2 2 2-16,-3 11-6 16,-3 5-2-1,-3 16-3-15,-3 21 3 16,-3 35 0-16,0 0-2 15,0 18 2-15,3 13 1 16,3-5 2-16,0-13 3 16,3-5 2-16,-3-3-1 15,0-16-1-15,-3-3-6 16,0-18-1-16,0-13-32 16,0-8-15-16</inkml:trace>
  <inkml:trace contextRef="#ctx0" brushRef="#br0" timeOffset="38416.754">14611 17235 252 0,'-3'-5'96'0,"9"-9"-52"0,9 20-49 16,-3-9 17-16,11 0-5 15,13-4 3 1,24 1-3-16,20 4-2 0,27 2-2 0,33-6 0 0,18 6 2 16,29-2-2-16,16-1-2 15,26 3 0-15,12-3 1 16,6 9 1-16,21-4 3 16,-9-2-3-16,6 11-2 15,-6-11 2-15,-9 3 0 16,-12-3 1-16,-6 0 2 15,-23-6 3-15,-13-2 2 16,-20 0 3-16,-13 0 4 16,-20-2-6-16,-3-3 1 15,-18 2-8-15,-12-2-1 16,-14 0-2-16,-10-1-2 16,-9 1-17-16,-14 3-6 0,-10-1-126 15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7-11-15T23:36:38.421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5449 6633 136 0,'-6'-16'52'0,"3"8"-28"0,-3-2-13 0,0 7 15 16,0 0-3-16,-3-2 0 15,-3 2-1-15,0 3-2 0,1 3-10 0,-7 2-2 0,-3 6 2 16,0 5-4-16,-3 10 2 15,3 9-7-15,3 10-1 16,7 13 2-16,5 8 1 16,9 3-1-16,9 0-2 15,5-3 1-15,10-5 1 32,9-8-1-32,9-11 2 0,11-10 7 15,1-11 3-15,2-16 0 16,-5-13 2-16,-4-16-4 15,-5-7-1-15,-9-9 0 16,-9-13 1-16,-16 0 3 16,-8-2 4-16,-9 2-4 15,-11 2 0-15,-4 4 0 16,-6 4 2-16,-3 4-14 0,0 10-3 0,-2 2-18 16,2 6-5-16,6 5-37 15,3 3-15-15,3 5-53 16</inkml:trace>
  <inkml:trace contextRef="#ctx0" brushRef="#br0" timeOffset="1">5479 7340 148 0,'-3'0'57'0,"3"2"-30"0,-3 3-18 16,3-5 16-16,0 6-5 15,-3-1-2-15,0 6-4 0,-3-3-1 16,0 5-7-16,0 3-2 0,-3 0 0 16,-3 2-2-16,0 1 1 0,0 2 2 15,0 3 4 1,1-3-4-16,-1 5-3 16,0 3 3-16,3-2 1 15,-3 2-2-15,3 0-1 0,0 0 1 0,-3 11 2 16,0-3-1-16,3 0 2 15,0 3-4-15,0 2 0 16,0 0-1-16,1 1-2 16,2 2 3-16,0 0 2 15,0 2-2-15,0 3 0 32,3 3 1-32,0-5 2 0,0-3-3 15,3 0 0-15,0-5-1 16,0-3 1-16,0-6-2 15,0-2 2-15,-3-2-2 16,0-3-1-16,3-3 1 16,-3-3 1-16,3-4-3 15,-3-4-2-15,0 1-14 0,0-6-4 16,3-2-13-16,-3-3-4 16,0-6-4-16,0-1-2 0,0-4 9 15,0-2 4 1,0 0 15-16,-3-3 10 0,0-3 6 15,0 6 3-15,0 0 12 16,-3-1 7 0,-3 4 9-16,3-1 5 15,1 6-4-15,2 2-2 16,0 1-8-16,3 7-3 16,0 6-7-16,9 2-2 15,0 5 0-15,3 6 1 16,-1 3 1-16,4-1 2 15,0-2-5-15,0 2-1 0,0-5-4 16,0-5-1-16,0-5 1 16,3-8 2-16,0-3-1 15,3-3 0-15,-4-2-3 16,1-3 1 0,-3-6-2-16,0-1-1 0,0-7-19 15,0 1-8-15,3-13-76 0,0 2-64 16,-3 3 58-1</inkml:trace>
  <inkml:trace contextRef="#ctx0" brushRef="#br0" timeOffset="2">8053 9459 64 0,'-3'-3'27'0,"3"3"-14"0,0-2 9 0,0 2 15 0,0 0 5 16,0 0 2-16,0 0-16 15,0 0-6-15,0 0-2 16,0 0 1-16,0 0-11 16,0 0-1-16,3-3-2 0,3 0-1 15,3 1 1-15,3-1 2 16,3 0 2-16,3 1-3 0,3 2 0 15,0 0-3 1,-1 0 0-16,1 0-3 16,3 0 1-16,-3 0-15 15,-3 0-7-15,0 0-89 16,3 2-46 0,-4-10 73-16</inkml:trace>
  <inkml:trace contextRef="#ctx0" brushRef="#br0" timeOffset="3">10441 9462 104 0,'0'-3'38'0,"3"6"-20"0,0-1 3 15,0-2 19-15,3 0-6 16,5 3 0-16,4-3-10 15,6 0-5-15,6 0-11 16,0 2-3-16,0-2 1 0,-1 0-5 16,4 0-1-16,3 0-9 15,-6 0-2-15,-1 0-69 16,1 3-45 0,-3 0 51-16</inkml:trace>
  <inkml:trace contextRef="#ctx0" brushRef="#br0" timeOffset="4">12935 9469 120 0,'-6'0'46'0,"6"0"-24"0,0 0-13 0,0 0 16 16,0 0-1-16,0 0 1 15,0 0-1-15,0 0 0 16,6 3-13-16,0 0 2 0,3-1 3 16,6 1 1-16,3-3-1 15,2 0 3-15,7-3 2 16,6 1-7-16,6-1-3 0,8-2-4 15,4 0 0-15,0-1-4 16,8 1-2-16,-2 0 0 16,-4-1 1-16,-2 1-1 15,-7 2 2-15,-5 1-2 16,-9-1 2-16,-3 0-2 16,-6 3 2-16,-7 0-15 0,4-2-60 15,3-1-12 1,0 3-28-1</inkml:trace>
  <inkml:trace contextRef="#ctx0" brushRef="#br0" timeOffset="5">15903 9448 140 0,'-6'-2'52'0,"3"2"-28"0,0 2-8 15,3-2 18-15,0 0-5 0,0 0 0 16,0 0-10-16,0 0-1 16,0 0-11-16,3 0 0 0,3 0 3 15,6 0-4-15,2 0-1 16,10-2 6-16,3 2 5 16,6-3-2-16,0 3 0 0,5-3-4 15,1 1-1-15,3-1-3 16,-1 0 1-16,1 1-4 0,0 2 0 15,-4-3-1-15,1 0 1 16,-3 1-2-16,-6-1 2 16,-1 3-2-16,-5 0-1 31,-6 0 3-31,-3 0 0 0,-3 0-15 16,0 0-4-16,0-2-38 15,-4-4-16-15,4 4-45 16</inkml:trace>
  <inkml:trace contextRef="#ctx0" brushRef="#br0" timeOffset="6">18656 9456 100 0,'-9'-2'38'0,"6"4"-20"0,0-4 1 15,3 2 18-15,0 0-9 16,0 0-1-16,6 2-5 16,0 1 1-16,3 2-13 0,3 0 8 0,9 1 4 15,5 2 2 1,4-3 1-16,9 0-3 15,6-2-2-15,5 0-4 0,10-3 0 16,2 0-7-16,1 0-1 0,-4 0 0 16,4-3 0-16,-10 0-4 31,-5 1-3-31,-6-1 0 0,-7 0-1 16,-2 3 2-16,-6 0 1 15,-6-2-28-15,-3 2-10 0,-7 0-82 16,1 2-56-1</inkml:trace>
  <inkml:trace contextRef="#ctx0" brushRef="#br0" timeOffset="7">21534 9533 80 0,'0'-3'30'0,"3"6"-16"0,-3 0 1 15,0-3 15 1,0 0 4-16,0 0 1 16,0 0 1-16,0 0 0 0,0 0-2 15,3 2-1-15,3 1-18 16,0 0 4-16,3-1 2 0,3-2 2 16,6 0 3-1,9-2-5-15,5-1-1 16,7 0-7-16,6-2 0 15,2 2-6-15,1 1-2 0,0-4-5 16,-16 4 0 0,-5-1 0-16,15 0 0 0,-9 1 2 15,8-1 1-15,-5 0-1 16,6 1-2-16,-10 2-2 0,1 0 1 16,-3 0-21-16,-3 0-10 15,-7 0-57-15,4 2-22 16,-6-2-5-1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7-11-15T23:36:52.736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3089 9880 144 0,'-9'-8'55'0,"6"8"-30"0,0-3-29 0,3 3 10 0,0 0-5 15,0 5 2-15,-6 3 11 16,3 8 6-16,0 8-10 16,3 21 8-16,0 10 4 0,3 9-11 15,0-3-4-15,6 2 0 16,-3 3 0-16,0-2-3 15,2-6-3-15,-2-10 2 16,0-3 2-16,0-14 0 16,-3-4 0-16,3-6-8 15,-6-8 0-15,0-5-56 16,0-8-65 0,3-8 22-16</inkml:trace>
  <inkml:trace contextRef="#ctx0" brushRef="#br0" timeOffset="598.881">3115 9843 148 0,'9'-14'55'0,"-6"14"-30"0,9-2-23 0,-6 2 14 0,6-6-1 16,0 1 3-1,3 2-10-15,9 1-2 0,5 4-4 16,7 4 1-16,6 2 2 0,5 0 2 16,16-3 1-16,11-2 0 15,13 2 0-15,8-3-2 16,9 1-1-16,12-3-6 16,6 0 1-16,0-8 2 15,0 0 3-15,0 0-2 16,3-5 0-16,0 2 3 15,6 1 1-15,0-1-3 0,0-2-1 16,-3 5-1-16,-6 0-2 16,-9 3 1-16,-11 0-1 15,-13 2 0-15,-12 0 0 16,-11 3 11-16,-13 0 5 16,-5 3-6-16,-3-3-1 15,-7 3-5-15,-2-3-3 16,-3 2 0-16,-3-2 1 15,-4 0 1-15,-2 0 1 16,-3 0-22-16,-6 3-10 16,0 0-35-16,3-3-14 15,5 0-13-15</inkml:trace>
  <inkml:trace contextRef="#ctx0" brushRef="#br0" timeOffset="871.359">6140 9716 164 0,'-18'-8'63'0,"18"10"-34"0,0 4-36 15,0-1 10-15,3 0-5 16,0 3-2-16,-3 5 7 16,0 8 5-16,0 6-4 15,0 10 5-15,0 11 3 0,3 10 0 16,3 13 3-16,0 1 1 15,5-4-1-15,4-1-5 0,-3-1-2 16,0-3 0-16,0-5 0 16,-3-10 0-16,0-3 0 15,-6-11-110 1,-6-7-52-16,-12-11 74 16</inkml:trace>
  <inkml:trace contextRef="#ctx0" brushRef="#br0" timeOffset="1529.323">3106 10766 148 0,'3'-3'57'0,"0"1"-30"0,3-1-21 0,-6 3 17 15,6 0-1-15,3-3 2 16,0 1-5-16,3-1 1 16,3 3-11-16,12-3-8 0,8 1-3 15,10-1 3-15,12 3 1 16,11 0 2-16,15-3 2 16,16 3-1-16,14 0 0 15,12-5-3-15,18 0 1 0,11 0-4 16,10 2 0-16,12-2 1 15,-1-1 2-15,-5 6 1 16,-3 0 1-16,-10 0 0 16,-11 0 2-16,-15 0-5 15,-6 6-1-15,-23-6 4 16,-13 0 2-16,-12 0 0 16,-8 0 1-16,-10-8-26 15,4-6-12-15,2-4-79 16</inkml:trace>
  <inkml:trace contextRef="#ctx0" brushRef="#br0" timeOffset="2358.279">7830 9869 184 0,'-6'-5'68'0,"12"5"-36"0,-6 5-37 16,3 0 10-16,0 11-3 15,0 13 3-15,-3 16 2 16,0 13 3-16,-3 1-5 15,3-1-1-15,-3 5 0 0,0-2 0 16,0 3 0-16,3-9-2 16,-3-2 1-16,3-8-13 15,-3-8-3-15</inkml:trace>
  <inkml:trace contextRef="#ctx0" brushRef="#br0" timeOffset="2987.403">7842 9840 136 0,'-6'-8'52'0,"6"5"-28"0,3-2-22 16,0 5 14-16,3-3-4 16,3 1 3-16,3-1 3 15,6 0 1-15,9-2-10 16,-1 8-5-16,7-6-1 0,12 0 0 15,8 1 3-15,10 4-3 16,8 1-2-16,10 2 0 16,14-5 1-16,6 3 3 15,6-3 2-15,3 0-3 16,3 0-3-16,1 0 4 16,-1-5 1-16,9 5 2 0,-3-3 2 15,3 0-3-15,-12-2-2 16,6 3 0-16,-6-1-1 15,0 0-2-15,-5-2 1 16,2 2-2-16,6-2-1 16,-6 2 3-16,0 1 2 15,0 2-7-15,3 2 0 16,-5 4 4-16,-4-1 4 16,-6 0-10-16,6 1-2 15,-6-1 7-15,-8-3 6 0,-4 1 1 16,-3 0 3-16,-5-3-6 15,-4-3-3-15,1 0 1 16,-4 1 0-16,4-3-4 16,-10 2 1-16,-8 3-29 15,-10 0-13-15,-8 8-71 16</inkml:trace>
  <inkml:trace contextRef="#ctx0" brushRef="#br0" timeOffset="3299.082">11810 9798 240 0,'-3'-16'90'0,"6"18"-48"0,0-2-49 16,0 14 3-16,0-1-4 15,0 3 2-15,0 15 4 16,0 20 1-16,0 15 5 0,0 11 2 16,3 15-2-16,3 14-1 15,0-3 1-15,2-10 2 16,-2-6-1-16,0-8 0 0,0-12-1 15,-3-7 0-15,-3-4-95 16</inkml:trace>
  <inkml:trace contextRef="#ctx0" brushRef="#br0" timeOffset="3997.785">7818 10229 52 0,'0'0'19'0,"9"13"-10"0,-12 0 9 0,3-5 14 15,0 3-1-15,-3 2-1 16,3 8-3-16,-3 8 0 15,0 8-11-15,0 6-2 16,0-1-8-16,0-2-4 0,0-3 1 16,0-8 2-16,-3 0 4 15,-2-5-4-15,2-6-3 16,3-2-72 0</inkml:trace>
  <inkml:trace contextRef="#ctx0" brushRef="#br0" timeOffset="4280.369">7809 10705 4 0,'0'-3'2'0,"3"3"0"0,-3 0-3 15,0 0 96-15,6 0-21 16,-6 0-25-16,9 0-20 15</inkml:trace>
  <inkml:trace contextRef="#ctx0" brushRef="#br0" timeOffset="4787.73">7848 10705 281 0,'21'0'22'0,"3"0"0"0,3 0-8 0,2 0-4 15,7 0-1-15,9 0-1 16,2 0-2-16,4 0-1 16,2-3-1-16,4 3 0 15,0 0 0-15,2 0 2 16,7-5-1-16,-1 5 0 15,-2 0-3-15,5 0 1 16,0 0-2-16,-2 0 2 16,5 0-9-16,4 0-1 0,-7 0 8 15,4 3 4-15,2-3-2 16,1 5 0-16,11-2-3 16,-3-1-1-16,7 1 1 15,-4 0 2-15,-3-1-1 16,6-2 2-16,-2 3-4 15,-1-3 0-15,0 0 1 16,-2 0 2-16,2 0-1 16,3 0-1-16,-5 0 1 15,-4 0-1-15,-3 0 0 16,1 0 0-16,2 0 4 16,1 0 5-16,-7 0-3 0,12 0-1 15,-2 0 2-15,-10 0 0 16,1 0 1-16,-1 0 0 15,-3 0 2-15,-8 0 1 16,-1 0-8-16,-2 0-3 16,-1 0 1-16,-5 0 3 15,3 0-3-15,2 0-1 16,-2 0 0-16,-4 3 2 16,-5-3-3-16,-3 0-2 15,-1-3-64-15,-2 3-28 16,-9-19-25-1</inkml:trace>
  <inkml:trace contextRef="#ctx0" brushRef="#br0" timeOffset="9861.245">13507 10713 160 0,'0'0'63'0,"0"0"-34"0,0 0-32 0,0 0 13 15,0 0-5-15,5 5 0 16,1 1-1-16,3-4 2 15,3 1-3-15,3 0 3 0,6-1 0 16,6 1 4-16,6-3 1 16,5-3-3-16,1 3-3 15,6 0 2-15,2-2 0 16,4-1-1-16,5 0 1 16,1 1-2-16,2-6 2 15,7 2 0-15,-4 1 3 16,1-3-3-16,-1 0-2 15,4 3-2-15,-1 0 0 16,1 2 0-16,-1 0 3 0,1-2-3 16,2 0-2-16,1-1 4 15,-1 1 1-15,1 2-2 16,-4-2-3-16,1 3 4 16,2-1 1-16,1-2-2 15,-1 2-3-15,1 0 2 16,-4 1 0-16,-3-1-4 15,-2 0-1-15,0 1 1 16,-1-1 2-16,-2 0 0 16,2 3 2-16,-2-2-2 15,-4-1-1-15,4 3 1 16,-4 0-1-16,-2-2 0 16,0 2 0-16,-1 0-3 0,10-3 0 15,-1 0 2-15,-2 1 0 16,-4 2 3-16,1-3 3 15,-3 0-4-15,-1 3-1 16,-5 0 0-16,2 0 0 16,-2-2 0-16,0-1 0 15,-1 3 0-15,4-3 0 16,-3 1 0-16,2-1 2 16,1 0-1-16,-3 1 2 15,2 2 2-15,1-3 2 16,-3 0-1-16,-4 1 1 0,1-1-4 15,-3 1-2-15,-7 2 0 16,1 0-1-16,-9 0-18 16,-6 0-8-16,-3 0-37 15,-9 0-15-15,2-3-27 16</inkml:trace>
  <inkml:trace contextRef="#ctx0" brushRef="#br0" timeOffset="13465.567">14126 10816 136 0,'6'-5'52'0,"-3"2"-28"0,-3 1-13 0,0 2 15 16,0 0-3-16,0 0 0 0,0 0-12 15,0 0-7-15,0 0-2 16,0 8 0-16,0 2 1 0,0 6-1 15,-3 3-2-15,0 12 3 16,0 1 0-16,0 2 1 16,0-4 0-16,3-4 0 15,6-2 0-15,0-3 2 16,3 0 3-16,2-2 0 16,7-3 2-16,0-3-2 15,3-5 2-15,3-3-2 16,0-5 0-16,-1 0-5 15,1-3-3-15,3-2-7 16,-3 0-1-16,-3-1-24 16,-3 4-9-16,-1-3-63 15</inkml:trace>
  <inkml:trace contextRef="#ctx0" brushRef="#br0" timeOffset="13780.382">14402 11030 196 0,'-11'-2'74'0,"11"4"-40"0,0-4-24 0,0 2 17 16,0 0-9-16,0 0-3 16,6 2-11-16,-1 1-2 0,4 0-2 15,6-1 0-15,3 1 0 16,3 2-3-16,-3 1 2 0,0-1 1 15,-3 3 0-15,-4 0 0 16,-5 0 2-16,-6 2-1 16,-3 1 2-16,-5 2-2 15,-1 0-1-15,-3 1 3 16,3-4 2-16,0 1-2 16,3-3-2-16,0 0-33 15,6-3-14-15,3 0-54 16</inkml:trace>
  <inkml:trace contextRef="#ctx0" brushRef="#br0" timeOffset="14089.233">14688 11113 148 0,'0'0'57'0,"0"2"-30"0,0 1-29 0,0-3 9 16,0 5 10-16,0 6 6 0,0-1-9 15,0 3-3-15,0 1-7 16,0-1-1-16,0 0 1 15,0 0-2-15,0 1-2 0,0-4-8 16,3-2-3-16,-3 0-73 16</inkml:trace>
  <inkml:trace contextRef="#ctx0" brushRef="#br0" timeOffset="14275.726">14673 11009 208 0,'-9'-10'79'0,"12"7"-42"0,-3 3-41 15,0 0 13-15,0 0-10 0,0 0 1 16,0 0-2-16,6 5 0 16,0-2-42-16,3 0-18 15,0 2-15-15,0 0-4 16</inkml:trace>
  <inkml:trace contextRef="#ctx0" brushRef="#br0" timeOffset="14657.295">14760 11097 132 0,'-3'16'49'0,"3"-1"-26"0,0 1-20 0,0-8 12 16,0 0 4-16,0 0 3 15,0 0-7-15,0 0-2 0,3 0-7 16,-3-3-2-16,0 0 0 0,0-5 0 15,0 0 2-15,0 0 6 16,0 0 2-16,0-2-7 16,0-3-4-16,3-6 0 15,0 0 0-15,3 1 1 16,0-1 2-16,2 1-3 16,4-4-2-16,3 4 0 15,0 2-1-15,0 3 0 16,0 5 0-16,0 2-5 15,-3 4 1-15,0 4 4 16,-3 3 2-16,-4 1 0 16,1-1 1-16,-3 0-2 0,0 0 2 15,0-2-2-15,0-1 2 16,3-2 0-16,0 0 1 16,0-2-33-16,0-4-15 15,-3-2-53 1</inkml:trace>
  <inkml:trace contextRef="#ctx0" brushRef="#br0" timeOffset="14875.874">15033 10893 212 0,'-2'-8'79'0,"2"8"-42"0,0 3-56 0,2-1 5 16,1 4 11-16,0 15 10 0,-3 5 7 15,3 1 1-15,0 2-7 16,-3-3-1-16,3 9 0 16,0-6-1-16,0-3 1 0,0-2-4 15,0 0 0-15,-3-6-10 16,0-2-5-16,0-3-87 16</inkml:trace>
  <inkml:trace contextRef="#ctx0" brushRef="#br0" timeOffset="15058.019">14903 11097 268 0,'-9'-14'101'0,"9"17"-54"0,6-3-53 0,0 0 17 16,2 0 4-16,4-3 7 15,6 1-11-15,6-1-6 16,0 0-3-16,0 3-7 0,2 0-1 15,1 0-50-15,0 0-20 16</inkml:trace>
  <inkml:trace contextRef="#ctx0" brushRef="#br0" timeOffset="15430.163">15164 11126 216 0,'-5'2'82'0,"7"-2"-44"0,4 14-47 0,-3-14 12 0,3 5 7 15,3-5 5-15,3 3-1 16,0-1 2-16,6 1-9 16,-3-6-4-16,3-2-2 0,-3 0 1 15,-1-1 1-15,-2-2 1 16,-3 0 0-16,-3 1 0 16,-3-1 2-16,-9-3-8 15,-6 3 0-15,-2 3-2 16,-4 2-1-16,0 3 1 15,-3 3 0-15,3 2 3 16,0 6 0-16,6 2-2 16,3 0 0-16,3 0 2 15,3 3 0-15,3 0 3 16,6-3 1-16,3 1-1 16,0-4 1-16,3-2-7 0,0-3-1 15,3 1-36-15,0-6-13 16,3 0-32-1,-3-3-22-15,-1-2 49 16</inkml:trace>
  <inkml:trace contextRef="#ctx0" brushRef="#br0" timeOffset="15760.487">15337 11107 160 0,'-3'-5'60'0,"3"8"-32"0,0-3-31 0,0 0 11 16,0 5-2-16,0 5 1 15,3 4 10-15,-3-1 4 0,0-3-11 16,0 1-3-16,0 0-3 15,0-3 0-15,0 0 2 0,0-3-1 16,0-3 2-16,0-2 11 16,0 0 8-16,3-2-7 15,0-6-1-15,3-5-8 16,3-3-2 0,3 3-6-16,0-1-2 0,3 6-2 15,0 3 0-15,-1 2 0 16,1 3 0-16,0 8 4 15,-3 3 1-15,0 0 1 16,-3-1 2-16,0 1-3 16,0-1 0-16,-3-2 1 15,-3 0 0-15,0-3-5 16,0 1-1-16,-3-1-43 0,0-2-18 16,0-3-52-1</inkml:trace>
  <inkml:trace contextRef="#ctx0" brushRef="#br0" timeOffset="16003.163">15614 10874 220 0,'-3'-8'82'0,"6"8"-44"0,0 0-49 0,-3 0 11 15,3 6 1-15,0-1 4 16,3 6 0-16,-3 12 2 15,0 7-4-15,0 1-2 0,0 1 2 16,-3 0-2-16,3 0 2 16,-3-3 0-16,0-6 3 0,0 1-3 15,0-5 0-15,0-3-47 16,0-3-21-16</inkml:trace>
  <inkml:trace contextRef="#ctx0" brushRef="#br0" timeOffset="16202.812">15513 11033 272 0,'0'-10'104'0,"6"12"-56"0,6-7-52 16,-6 5 18-16,2 0-6 0,4 0 0 15,3 0-4-15,0 0-1 16,3 3-1-16,3-1-19 0,-3 1-6 15,8-1-60 1,1 1-62-16,-3-3 36 16</inkml:trace>
  <inkml:trace contextRef="#ctx0" brushRef="#br0" timeOffset="16338.356">15834 11060 232 0,'-6'5'88'0,"6"0"-48"0,0 6-51 0,0-3 13 16,0 5-2-16,-3 0 2 15,0 3 0-15,0-3 1 0,0 0-2 16,3-2-1-16,0 0 1 16,0-1-100-16</inkml:trace>
  <inkml:trace contextRef="#ctx0" brushRef="#br0" timeOffset="16526.868">15807 10930 276 0,'-12'-24'104'0,"12"21"-56"0,6 1-60 15,-6 2 13-15,6 0-4 16,0 0 1-16,0 0-5 16,6 0 0-16,3 0 3 15,0 0-46-15,3 2-19 0,0 9-25 16</inkml:trace>
  <inkml:trace contextRef="#ctx0" brushRef="#br0" timeOffset="16776.445">15918 11070 128 0,'-21'24'49'0,"15"-8"-26"0,3 8-23 0,3-14 13 16,3 1 11-16,3-1 7 16,3 1-5-16,3-3-1 15,-1-3-14-15,7-2 2 0,3-3 3 16,-3 0 3-16,0-3 3 15,-3-7-6-15,-6-1 1 16,-3 0-6-16,-6-2-1 0,-6 0-4 16,-3-3 1-1,-3 3-11-15,0 0-2 0,0 5-24 16,3 0-8-16,3 3-31 16,3-1-13-16,3 4-6 15</inkml:trace>
  <inkml:trace contextRef="#ctx0" brushRef="#br0" timeOffset="17096.293">16114 11052 160 0,'-3'5'63'0,"6"3"-34"0,0 5-38 16,-3-8 7-16,0 3 7 16,0 3 7-16,0 2 5 15,0-2 4-15,-3-1-11 16,0 1-3-16,3-6-3 0,-3 0-2 0,3 1 1 15,0-6 26 1,3-6-8-16,3-1-4 16,0-4-9-16,3 0-4 15,3-2-2-15,3 3-2 16,-3-1 1-16,2 3-1 16,1 3-5-16,-3 5 1 15,0 5 2-15,0 0 1 16,0 1 1-16,-3 4 2 15,0 1-1-15,-3-1 2 16,0-2-2-16,0 3-1 0,0-1-46 16,3-2-21-16,2-5-30 31</inkml:trace>
  <inkml:trace contextRef="#ctx0" brushRef="#br0" timeOffset="17460.265">16477 11065 220 0,'-18'-13'82'0,"15"10"-44"0,-9 3-42 16,3 3 15-16,1 2-13 15,-4 0-3-15,-3 3 3 16,0 3 2-16,0 5 1 16,3 2-3-16,3-2 1 0,3 0 3 15,6-3 3-15,3-2 4 0,3-3 2 16,3-3-1-16,3-2-1 15,0-1-10-15,-3-4-1 16,3-6 2-16,-6-3 4 16,0 0-1-16,3 4 0 15,-6-1-1-15,-1 2-2 16,7 6-8 0,-3 6 2-16,0 4 2 15,3 1 1-15,0-1 1 16,0 1 4-16,0 0 1 15,-3-4-12-15,3 1-7 16,3-2-57 0,0-4-54-16,0-7 42 0</inkml:trace>
  <inkml:trace contextRef="#ctx0" brushRef="#br0" timeOffset="17655.999">16614 10806 220 0,'-6'-11'85'0,"6"14"-46"0,3-1-59 16,0 4 9-16,0 4 1 16,0 9 4-16,6 15 20 15,-3 8 8-15,0 3-10 16,3 6-2-16,-3-6 0 0,0 0-2 16,-6-3 1-16,0 0-45 15,-9-5-18-15,0-5-41 16</inkml:trace>
  <inkml:trace contextRef="#ctx0" brushRef="#br0" timeOffset="19534.638">16819 11202 96 0,'6'-5'35'0,"0"3"-18"0,0-1 15 0,-3 3 22 0,0 0-2 15,0 0 1-15,0 0-18 16,0 3-7-16,0 2-16 16,-3 3 1-16,-3 2 3 0,-3 6-6 15,-3 0-1-15,-6 0-3 16,1 0-1-16,-1-3-23 16,3-5-10-16,3-3-83 15,3-2-50 1,6-6 69-16</inkml:trace>
  <inkml:trace contextRef="#ctx0" brushRef="#br0" timeOffset="20370.735">17245 11036 200 0,'0'-3'77'0,"0"0"-42"0,-3 1-19 0,3 2 24 15,-3 0-10-15,-3 0-2 0,-6 2-14 16,0 4-4-16,0-1-6 15,-2 3-5-15,2 0 0 16,3 0-1-16,0 0 0 0,6 0 0 16,3 2 0-16,3-2-3 15,3 6 1-15,3-1 2 16,0-3 1-16,3 1 1 16,-4-3 2-16,1 0-1 15,-3 0-1-15,-6 0 7 16,-3 0 3-16,-6 0-1 15,1-1 2-15,-4 1-6 16,-3 0-1-16,-6-2-2 16,9-4-2-16,0 1-19 15,3-3-8-15,0 0-21 16,6-3-10-16,9 3-49 16</inkml:trace>
  <inkml:trace contextRef="#ctx0" brushRef="#br0" timeOffset="20611.377">17275 11094 200 0,'0'0'74'0,"0"0"-40"0,6 0-24 0,-6 0 17 16,6 5 2-16,0 1 2 0,3 4-10 15,0 3-5-15,-1-2-9 16,1 0-3-16,3-1 0 0,-3 1-5 15,3-3 1-15,0 0 2 16,0 0 1-16,-3-3-37 16,0-3-16-16,0 1-57 15,0-3-33 1,0 0 63-16</inkml:trace>
  <inkml:trace contextRef="#ctx0" brushRef="#br0" timeOffset="20821.965">17465 11083 180 0,'-6'0'68'0,"9"8"-36"0,0 0-29 16,-6 0 15-16,0 5 0 15,0 3 3-15,-6 5 2 0,-2 3 1 16,-7 5-13 0,0 1 0-16,0-1 0 0,0 0-6 0,3 2-3 15,0-4 1-15,6-6 0 16,3-2-28-16,1-9-12 15,2-10-66 1,6-10-37-16,8-9 64 16</inkml:trace>
  <inkml:trace contextRef="#ctx0" brushRef="#br0" timeOffset="21211.15">17507 11110 192 0,'-3'-5'71'0,"9"7"-38"0,3-2-39 0,-6 3 12 0,0 2 2 16,0 6 5-16,0 2 5 16,0 0 1-16,-3 3-10 15,0 0 3-15,-3 0 2 0,3 0-3 16,0-3 1-16,0-2-9 16,0-4-4-16,0-1 4 15,0-9 11 1,3-5 0-16,0-2-5 15,0-4-3-15,6-2-1 16,0 1 1-16,0 1-5 16,-1 1-1-16,4 5 0 15,0 0 0-15,3 6-3 16,0 4 2-16,0 4 5 16,0-1 5-16,0 3 1 0,-3 0 4 15,-3 0-7 1,-4 0-4-16,-2 2-2 0,0-2 1 15,0 0-25-15,0-3-10 16,0 1-36-16,0-4-14 16,3 1-24-1</inkml:trace>
  <inkml:trace contextRef="#ctx0" brushRef="#br0" timeOffset="21452.214">17891 11099 236 0,'-6'-8'88'0,"3"3"-48"0,-6 2-36 0,6 6 19 0,-6 0-18 16,-6 2-2-16,0 8-2 15,1 3 1-15,-1-3-1 16,3 1-3-16,3 1-1 0,6 1 2 16,3 0 2-16,6 0-2 15,12-3 0-15,3-2 3 16,2-6 3-16,1-2-13 15,0-6-7-15,3-2-34 16,-3-3-16-16,-7-5-26 16</inkml:trace>
  <inkml:trace contextRef="#ctx0" brushRef="#br0" timeOffset="21840.825">17954 10816 160 0,'-6'0'60'0,"9"3"-32"0,0 5-28 0,-1 0 10 16,1 5 11-16,3 8 9 16,0 11 1-16,0 10 4 15,-3-5-19-15,0 0 6 0,0-5 2 16,-3-3-8-16,0-5-4 16,0-3-5-16,0-5-2 15,-3-3-1-15,3-2 0 16,0-3 2-16,0-3 1 15,0-5-12-15,3-5-6 0,3-3-4 16,0-5-1-16,3 2 9 16,6-2 6-16,-6 2-1 15,0 3-1-15,0 3 2 16,0 2 0-16,0 6 1 16,0 2 2-16,-1 6 5 15,1 2 6-15,0 0-5 16,-3 0 0-16,0-2-2 15,0 0 1-15,0-1-4 16,0-2-2-16,0 0-36 16,3-3-16-16,0-2-73 15</inkml:trace>
  <inkml:trace contextRef="#ctx0" brushRef="#br0" timeOffset="22155.661">18239 11070 200 0,'-3'8'77'0,"6"-3"-42"0,0 6-43 0,0-3 10 16,0 3 16-16,-3-1 10 15,3 3 2-15,0 1 2 16,0-4-18-16,-3 1-4 0,0-3 1 16,3-3-7-16,-3 0 0 15,0-2 2-15,0-3 3 16,0 0 2-16,-3 0 1 15,3-5 0-15,0-9 2 16,0 1-5-16,0 3-3 16,3-1-3-16,3 0-3 0,6 3-2 15,0 1 1-15,0-1-8 16,0 2-2-16,0 1-23 16,2 2-10-16,1-2-32 15,-3 2-13-15,0 6-9 16</inkml:trace>
  <inkml:trace contextRef="#ctx0" brushRef="#br0" timeOffset="22412.714">18424 11099 192 0,'-6'6'74'0,"3"2"-40"0,-6-1-35 16,6 4 12-16,0 0 1 16,0-1 5-16,3 1 0 0,3 2 1 15,3-2-9 1,0-1 6-16,6-2 2 0,0-3 2 0,6-2 3 15,-4-3-3-15,1-3-2 16,0-2-3-16,-3-3-1 16,-3-5 6-16,-3-3 2 15,-6 0-10-15,-3 0-4 16,-6 0-5-16,-6 1-2 16,0 1-15-16,0 4-7 15,1 2-36-15,-1 5-12 16,6 1-63-1</inkml:trace>
  <inkml:trace contextRef="#ctx0" brushRef="#br0" timeOffset="22772.116">18564 11075 212 0,'6'16'79'0,"0"-2"-42"0,0 9-28 16,-3-15 22-16,0 3-13 15,-1-3 0-15,1 0-6 16,0 0-2-16,-3-3-6 16,0 0 2-16,0-5 3 0,0 0 8 15,0 0 4-15,3-2-6 16,0-4-2-16,3-7-7 16,3 0-2-16,0-3-2 15,3 3-2-15,0 2 1 16,0 1 1-16,3 4-3 0,0 6 0 15,0 6 1-15,-1 2 2 16,-2 2 1-16,0 1 1 16,-3-1-2-16,-3 1 1 15,0-3-4-15,-3 0 0 16,0 0-30-16,0 0-12 16,0 0-40-16,3-3-17 15,9-2-2 1</inkml:trace>
  <inkml:trace contextRef="#ctx0" brushRef="#br0" timeOffset="23072.621">18921 11073 208 0,'-21'5'77'0,"18"0"-42"0,0 11-41 16,3-8 14-16,-3 3 8 15,0 2 9-15,3 0-3 16,3-2-1-16,6 2-12 15,3-2 12-15,0-1 6 0,0-4-1 16,3-4-1-16,0-2-5 16,-1 0-2-16,-2-2-6 15,0-6 0-15,-6-3-5 16,-6-2 1-16,-3 0-5 16,-3-3 0-16,-6 0-3 15,-6 0-3-15,1 5-20 0,-1 1-10 16,6 4-32-16,0 1-11 15,3 0-31 1,6 2-34-16,12 1 54 16</inkml:trace>
  <inkml:trace contextRef="#ctx0" brushRef="#br0" timeOffset="23405.509">19040 11065 180 0,'0'18'68'0,"3"-4"-36"0,3 2-22 0,-3-6 17 15,3 3-2-15,0 1 0 16,0-4-8-16,3 1 0 16,3-3-10-16,-1 0 2 0,1-3 2 15,3-5 0-15,-3-3 3 0,3-2-9 16,0-6-3-16,-3-2-7 16,-3 0 1-16,3 0 4 15,-6-1 2-15,0 7 0 16,-3 1-2-16,2 4-4 15,-5 2 0-15,0 0 11 16,6 8 4-16,-3-1 0 16,3 4-1-16,0-3-6 15,0 0-3-15,0 0 2 16,3 0 0-16,0 0-21 16,0-3-10-16,0-2-46 15,3-3-17-15,15-3-13 16</inkml:trace>
  <inkml:trace contextRef="#ctx0" brushRef="#br0" timeOffset="23629.098">19483 10970 300 0,'-11'-22'112'0,"5"9"-60"0,-6 3-41 0,9 10 26 16,-3 8-25-16,-3 0-5 15,0 2-8-15,0 3-3 16,3 3 3-16,3 0-2 0,3 3 1 15,6 2 2-15,3 3 0 16,0-1 0-16,3-1 0 16,-3-4 4-16,-6-2 5 15,-6 0 8-15,-3 0 4 0,-6-3-8 16,-6 0-3 0,-3 0-26-16,-3-2-11 0,1 0-117 15</inkml:trace>
  <inkml:trace contextRef="#ctx0" brushRef="#br0" timeOffset="27292.243">19856 11105 168 0,'-3'0'66'0,"3"5"-36"0,-3-8-18 0,3 3 19 16,0 0-21-16,3 3-4 16,3-3-5-16,-1 0-1 15,1 3 0-15,3-6 2 0,0 6 1 16,0-3 1-16,3 0 2 15,0 0-1-15,0-3 2 16,0 0 0-16,-3-5 3 0,0 0-1 16,0-2 0-16,-3 2-5 15,0 0-3-15,-6 0 2 16,0 0 0-16,-3 0-1 16,-3 0 1-16,-3 3 0 15,-3 2 1-15,0 3-2 16,0 3-2-16,-3 5 1 15,0 2-1-15,-3 4 2 16,3 1 1-16,4 4 1 16,2 0 2-16,9-1-3 15,6 1-2-15,2-1 2 16,4-2 2-16,3-3-2 16,3-2-2-16,3-3-9 0,0-3-5 15,0-5-48-15,5-3-20 16,1-2-19-1</inkml:trace>
  <inkml:trace contextRef="#ctx0" brushRef="#br0" timeOffset="27495.796">20207 11012 244 0,'-9'8'90'0,"3"-3"-48"0,-6 16-34 0,6-7 21 15,-3 4-15-15,-3 3-3 0,-6 0-7 16,3 1-3-16,4-4 0 16,-1 1-4-16,3-3 2 0,0-3-32 15,3-5-13-15,0 0-65 16</inkml:trace>
  <inkml:trace contextRef="#ctx0" brushRef="#br0" timeOffset="27703.313">20040 11028 260 0,'-6'-5'99'0,"6"2"-54"0,3 3-48 15,-3 0 16-15,3 3-7 16,3 2 1-16,6 5 0 16,-3 4 1-16,6 2-4 15,3 5-3-15,-1 0 0 0,1 0-1 16,3-2 0-16,-3-4-11 0,0 1-5 15,-3-5-56-15,0-3-23 16</inkml:trace>
  <inkml:trace contextRef="#ctx0" brushRef="#br0" timeOffset="27920.913">20403 11023 212 0,'-6'-8'79'0,"3"5"-42"0,-3 3-28 0,3 0 22 15,0 0-6-15,-3 3 0 0,-3-1-11 16,4 6-6 0,-4 0-5-16,0 3-5 0,0 2 1 0,3 3 3 15,0 2 1-15,6 4-1 16,6-4 1-16,0-2-4 16,6-3-2-16,3-2-14 15,5-3-6-15,1-3-48 16,-3 0-21-16,-3-15 1 15</inkml:trace>
  <inkml:trace contextRef="#ctx0" brushRef="#br0" timeOffset="28284.574">20493 11073 244 0,'-9'0'93'0,"12"2"-50"0,0-2-52 16,-3 0 14-16,3 3 1 0,2-3 6 15,7 0-4-15,3 0 0 16,0 0-4-16,0-3-1 16,0-2 1-16,-3-3-2 0,0 0 1 15,-6-2-2-15,-3 2-1 16,-6 0 1-16,0 0-1 16,-6 3-7-16,-6 2 0 15,0 3 7-15,0 3 7 16,-3 5-3-16,3 2 0 15,0 3 0-15,4 1 0 16,2 1 9-16,3 4 3 16,6 2-5-16,3-2-2 15,6-1-5-15,0-2-3 0,5-3-3 16,4-2 1-16,0-3-23 16,0-3-12-16,0-5-41 15,0-5-16-15,0-6-2 16</inkml:trace>
  <inkml:trace contextRef="#ctx0" brushRef="#br0" timeOffset="28703.691">20695 11073 208 0,'-9'18'77'0,"3"9"-42"0,6 12-26 0,0-20 22 15,0 5-8 1,0 5 1-16,0 0-11 0,0 8-3 15,3-5-6-15,-3-6-3 0,3-5 2 16,-3-2 0-16,0-6 1 16,0-8-7-16,-3-12 0 15,0-4-4-15,0-8 0 16,0-2 6-16,0-5 2 16,0-3 7-16,3-6 3 15,0 4-2-15,6-4 2 16,3 1 0-16,6 2 3 15,6-2-5-15,0 7-3 16,-1 6-3-16,1 13-3 16,0 8-2-16,-3 5-1 15,-3 6 6-15,-3 2 3 0,-6 6 1 16,-6 2 1-16,-6 0-2 16,-3 0 1-16,0-2-4 15,-6-3 0-15,3-3-10 16,-6-5-5-16,0-3-38 15,3-2-18-15,4-3-22 16,-1-8-48 0,3-8 34-16</inkml:trace>
  <inkml:trace contextRef="#ctx0" brushRef="#br0" timeOffset="28942.081">20957 10758 260 0,'-3'0'96'0,"3"3"-52"0,0 5-43 0,0-1 19 15,0 9-7-15,0 11 2 16,0 15-4-16,-3 6 1 16,3-1-7-16,0 4-1 0,0-6 0 15,0-6-2-15,3-4-2 16,-3-6-21-16,3-5-9 15,-3-6-201 1</inkml:trace>
  <inkml:trace contextRef="#ctx0" brushRef="#br0" timeOffset="29137.602">20808 11004 332 0,'-3'-3'126'0,"6"1"-68"0,3-14-52 16,0 13 28-16,3 1-20 16,6-1-5-16,6 0-10 15,2 1-2-15,10-1 1 16,0 0-28-16,0 9-9 0,-1-9-34 16,-2 0-14-16,-6-2-30 15</inkml:trace>
  <inkml:trace contextRef="#ctx0" brushRef="#br0" timeOffset="29292.538">21198 11001 272 0,'-21'6'104'0,"24"4"-56"0,-3 6-60 0,0-5 13 16,0-1 2-16,0 4 7 16,0-4-2-16,6 1-2 15,0-1-3-15,-6-4-33 0,0 2-13 16,-3-3-71-1</inkml:trace>
  <inkml:trace contextRef="#ctx0" brushRef="#br0" timeOffset="29468.853">21141 10872 332 0,'-3'-11'126'0,"3"11"-68"0,3-2-70 0,-3 2 18 0,6 0-32 16,0 0-10-16,9 2-58 16,-3 1-27-16,9-3 25 15,-3 0 14-15</inkml:trace>
  <inkml:trace contextRef="#ctx0" brushRef="#br0" timeOffset="29722.528">21266 11099 220 0,'-6'19'82'0,"6"-1"-44"0,6 9-36 0,-3-19 19 16,3 0 0-16,3 0 2 16,6-3-4-16,3 0 1 15,0-2-11-15,0-3-1 0,3-8 2 16,-4 0-2-16,-2-5 3 16,-3-3-4-16,-9-3 1 15,-3-2-3-15,-6 0 2 16,-6-5-2-16,-3 4 0 15,1 4-8-15,-1 2 0 16,3 5-28-16,3 3-11 16,3 3-54-1,6 0-63-15,6 0 47 0</inkml:trace>
  <inkml:trace contextRef="#ctx0" brushRef="#br0" timeOffset="30007.436">21522 11001 224 0,'6'16'85'0,"-3"3"-46"0,3 2-43 15,-3-10 15-15,0 2 7 16,3 0 6-16,-6 3-8 16,0 0-2-16,0-3-8 15,0-2-2-15,0-4 2 0,0-1 3 16,0-12 9 0,0-4-1-16,6-6-18 15,3-8-8-15,3 0-3 16,6-2-1-16,3-3 8 0,0 8 2 15,-1 10 7-15,1 11 5 16,-3 5 4-16,0 9 2 16,-3 1 0-16,-3 4 1 15,0 5-8-15,-3 0-3 16,-1-3-8-16,1-3-2 16,0-2-60-16,0-3-26 15</inkml:trace>
  <inkml:trace contextRef="#ctx0" brushRef="#br0" timeOffset="32426.435">21984 11017 220 0,'0'-5'85'0,"0"5"-46"0,0-3-21 15,0 3 23-15,0 0-8 16,-3 0-2-16,0 0-9 16,-9 0-3-16,0 3-11 0,-6 2 4 15,3 1 1-15,0-1-6 0,3 0-4 16,4 0-7 0,2 1 0-16,3-1-3 15,6 0 2-15,11 3 3 0,4 3 1 16,3-1-4-16,6 4 1 15,-6 2 2-15,-3 2 3 16,-3-2 0-16,-4-3 2 16,-5 0 18-16,-3-2 8 15,-6 0-8-15,-6-4-2 16,-2-1-9-16,-7-4-4 16,-6-2-6-16,0 0-2 15,0-2-26-15,6-1-11 16,4-2-31-16,5 5-13 0,6-5-51 31</inkml:trace>
  <inkml:trace contextRef="#ctx0" brushRef="#br0" timeOffset="32925.896">22296 10935 288 0,'-6'-18'107'0,"6"20"-58"0,0 1-35 0,0-3 26 16,0 0-13-16,0 0-3 15,6 0-6-15,3 0 1 16,6 0-10-16,6 8 3 0,3-8 2 15,3-5-10-15,-1 2-1 0,1 3-3 16,0-3 0-16,3 1 0 16,-6-1 2-1,-4 3-1-15,-2-3 2 0,-6 1-18 16,3 2-4-16,-6-3-13 16,0 0-5-16,-3 3-13 15,0 0-4-15,-3 0-28 16,-3 0-13-16</inkml:trace>
  <inkml:trace contextRef="#ctx0" brushRef="#br0" timeOffset="33241.873">22314 11115 272 0,'-3'3'104'0,"6"-1"-56"0,0-2-36 0,0 0 26 16,0-2-9-16,3 2-2 15,3 0-4-15,6 0 0 16,3-3-13-16,6-2 3 0,2 0 1 16,7 2-7-16,0-2-2 15,-6-1-1-15,-1 4 0 16,-5-1-5-16,-6 0 1 15,3 3 0-15,-3 0 0 16,-3 0-9-16,-6 0-2 0,6 0-18 16,-6 0-7-16,0-2-19 15,-4-1-5-15</inkml:trace>
  <inkml:trace contextRef="#ctx0" brushRef="#br0" timeOffset="33704.102">22570 10753 236 0,'0'-3'90'0,"0"3"-48"0,0 3-31 0,0-3 32 16,0 0-12-1,-6 0-9-15,6 0-4 16,0 0-11-16,3 2-2 0,6 6 1 16,6 0-1-1,0 3-3-15,3-1-1 16,3 4-3-16,-1-1-1 15,1 3 4-15,-3-3 1 16,-3 0-3-16,0 0 1 16,-6 6 4-1,-6 7-2 1,-3 3 4-16,-6-2 0 16,-6-1 0-16,0-2 1 0,-3 5 0 15,0 3 3-15,3-5-5 16,0-4-1-16,3-2-2 15,4-5 1-15,2-2-37 16,0-1-17-16,6-3-98 16</inkml:trace>
  <inkml:trace contextRef="#ctx0" brushRef="#br0" timeOffset="34377.909">23234 10755 260 0,'0'-2'96'0,"0"2"-52"0,0 0-45 0,0 0 20 15,0 0-11-15,6 5-2 16,-3 6 5-16,0 10 5 0,3 8-8 15,-6 16 7-15,0-3 2 0,0 3-3 16,-3-5 0 0,0-3-8-16,0 0-2 0,3-5-2 15,0-6-2 1,0-5-39-16,0-2-16 0,-3-3-37 16,-3-6-12-16</inkml:trace>
  <inkml:trace contextRef="#ctx0" brushRef="#br0" timeOffset="34605.452">23130 10954 332 0,'-9'0'123'0,"12"0"-66"0,0-13-53 15,0 15 24-15,0-4-10 0,9-1 2 16,-3 0-13-16,8 1-7 15,4-1 0-15,6 3-3 0,0-5 1 16,-3 2-27-16,-1 0-13 16,1 1-18-16,-6-1-6 15</inkml:trace>
  <inkml:trace contextRef="#ctx0" brushRef="#br0" timeOffset="34948.353">23356 11033 204 0,'0'11'77'0,"9"-1"-42"0,-3 14-23 0,-3-13 21 0,0 5 3 16,-3 2 3-16,6 1-17 15,-3-4-8-15,-3-1-8 16,6-4 0-16,-6-2 0 0,0-2 6 15,0-6 5-15,0 0 0 16,0-6-1-16,0-2-4 16,-6-5-2-16,6-3-4 15,6 0 1-15,0-2-4 16,3-1 0-16,-1 1 1 16,4 2 0-16,12 5-5 15,-6 3 1-15,0 3-9 16,0 2-4-16,3 3-22 0,-4 0-8 15,-2 3-10 1,0 0-3-16,-3 2-66 16</inkml:trace>
  <inkml:trace contextRef="#ctx0" brushRef="#br0" timeOffset="35307.306">23639 11060 240 0,'-9'2'90'0,"6"-2"-48"0,-6 3-29 0,6 0 22 15,-3-1-14-15,-3 6-4 16,-3 3-10-16,3 5-5 16,0 5-1-16,3 0-1 0,0-5 0 0,3 0 2 15,6-3 3-15,3-3 2 16,3-2 1-16,3-5-4 16,0-3-3-16,0-8-3 15,6 0 1-15,-6-10 1 16,-3 2 0-16,0-3 4 15,-6 3 2-15,3 1 9 16,-3 1 4-16,-1 4-3 16,-2 2 1-16,0 5-17 15,0 0-4-15,3 9 1 16,0 2 1-16,0 0 2 16,-3 8 0-16,9 2-11 15,0-2-5-15,0 0-32 16,6 0-14-16,-6-3-64 15,6-3-34 1,-3-2 78-16</inkml:trace>
  <inkml:trace contextRef="#ctx0" brushRef="#br0" timeOffset="35757.933">23820 11134 216 0,'-9'8'82'0,"15"18"-44"0,-6 1-40 0,0-14 14 15,0 5 11-15,0 3 10 16,0 3-11-16,0-3-2 0,3 3-12 16,0 3-5-16,-3-6 0 0,3-5-2 15,-3 0 2-15,0-8-9 16,0-1-1-16,0-14 2 16,-3-4 4-1,0-8 5-15,0-2 5 16,-3-3 5-16,3-2-2 15,3 0 3-15,0-4-4 16,0 1 1-16,3 0-3 16,3 0 2-16,3 3-2 15,3-1 0-15,0 3 1 16,0 1 4-16,6 12-8 16,-6 0-3-16,9 9-2 15,-7 2-1-15,-2 5 2 16,-3 6 3-16,-3 2 0 15,3 5 2-15,-9 1-2 16,0-3 0-16,-3 2-3 16,-3-2 1-16,-3-3-15 15,-3-2-27-15,1-3-10 16,-1-3-28-16,0-7-9 16</inkml:trace>
  <inkml:trace contextRef="#ctx0" brushRef="#br0" timeOffset="36149.801">24195 11009 212 0,'12'-10'82'0,"-6"10"-44"0,-3-3-9 15,-3 3 28-15,0 0-5 16,0 0 1-16,-9 0-16 16,3 3-5-16,-9 2-19 15,6 3-1-15,-2-3 1 0,-1 1-9 16,3-1-2-16,6 3-7 16,6 2-1-1,6 1-2-15,3 5 5 16,5-3 1-16,-2 6 2 15,0-4 0-15,-3 1 0 0,-9-2 2 16,3-1 12 0,-15 0 8-16,-9 0-9 0,3-2-2 15,-11-3-9-15,-4 0-2 16,6-3-33-16,-3-2-13 16,6 2-67-16,4-2-30 15,2-11 11 1</inkml:trace>
  <inkml:trace contextRef="#ctx0" brushRef="#br0" timeOffset="37080.449">24052 10655 220 0,'-2'-13'85'0,"-1"10"-46"0,-3-5-17 0,0 3 26 0,3-3-5 15,-6 0 1-15,-9-3-7 16,-3-5 0-16,-3-5-21 16,-6 0 0-16,-8 0 0 0,-7 2-8 15,-6 1-2-15,-5-1-4 16,2 6-2-16,-5 2 3 16,-1 4 0-16,-5 4-4 15,-1 3 1-15,4 8-5 16,-7 8 1-16,-2 10 0 15,5 3-1-15,1 6 1 16,5 10 0-16,4 0 3 0,8 8 0 16,10 15-4-16,17 6 1 15,15 8 0-15,12 8-1 16,15 8 1-16,23-8 3 16,13-8-5-16,14-5 2 15,10-8-5-15,14-16 1 16,18-22 6-16,12-15 6 15,18-16-7-15,6-13 1 16,5-21 0-16,-5-9 1 16,-15-7-6-16,-12-5 0 15,-29 2 7-15,-22-3 5 16,-23-2 22-16,-28-6 10 0,-23-2-6 16,-23 0-1-16,-34-5 0 15,-11 7 4-15,-16 9-19 16,-8 4-6-16,9 4-33 15,8 10-11-15,19 18-95 16,8 6-43-16,19 5 17 16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7-11-15T23:38:16.598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7473 8120 192 0,'-3'-8'71'0,"3"5"-38"0,0 1-23 15,0 2 20-15,0-3-5 0,0 1 0 16,0-1 0-16,0 0 1 16,0 3-14-16,0 0 6 0,3 0 5 15,-3 0-8-15,0 0-3 16,0 0-7-16,6 6-4 15,-3 7-3-15,3 8 1 16,-3 8 1-16,-3 16 0 16,-3 8 8-16,0 0 5 15,-3 8 0-15,0 8 0 16,0 2-1-16,0-2 0 16,3 0-4-16,0-11-3 15,3-11-2-15,3-4 0 0,0-9 2 16,0-5 2-16,0-8-8 15,-3-2-4-15,0-6-13 16,0-5-4-16,-3-16-74 16,0-2-45-1,3-6-37 1,0-3 80-16</inkml:trace>
  <inkml:trace contextRef="#ctx0" brushRef="#br0" timeOffset="1381.675">7470 8102 100 0,'-3'-6'38'0,"3"4"-20"0,0-4-8 0,0 6 14 16,3-2 2-16,-3-1 2 0,0 0-2 15,0 1 1-15,0 2-15 16,0-3 6-16,3 3 5 0,-3-3-6 15,3 3 1 1,0 0-9-16,-3 0-3 0,3 0-3 16,0 0-3-16,3 0 3 15,3 0 0-15,3 0 3 16,0 0 1-16,3 0 5 16,2-2 3-16,10-1-2 15,6 1 0-15,3 2-5 16,-1-3 0-16,1 0-1 15,3 3 3-15,2 0-1 16,-2-2 2-16,0 2-6 16,-3 0-3-16,-1 0 3 15,7 0 4-15,0 0-1 0,2 0 3 16,-2 0-4-16,-3-3-2 16,-1 3 0-16,4 0 1 15,0 0-5-15,-1 0-1 16,-5 0 0-16,3 0 2 15,-1-3-1-15,4 3 2 16,0 0-2-16,-4 0-1 16,1 0 3-16,-6-2 0 15,0-1-1-15,2 3-2 16,1 0 1-16,0-3 1 16,0 6 1-16,-4-3 1 15,4 0 0-15,3 0 0 16,2-3-2-16,1 3 1 0,-3 0 0 15,-4-2 1-15,1 2-5 16,3 0 1-16,0-3 0 16,2 3 0-16,1 0 0 15,3-3 0-15,2 1 0 16,7 2 0-16,-7-6 0 16,-2 6 0-16,0-2 2 15,-1 2 1-15,1-3-1 16,-3 1 1-16,-1-1-2 15,7 0 2-15,6 1-4 16,-1-1-2-16,-2 3 4 16,2 0 3-16,4 0-1 15,-4 0-2-15,-2 0 0 0,6-3 1 16,5 1 1-16,-2-1 1 16,-4 3-2-16,4 0-2 15,-1-3 1-15,-2 1-1 16,-4-1 0-16,7 0 2 15,2 1-3-15,-5 2 0 16,-6 0 1-16,-1 0 0 16,1 0 0-16,-4 0 2 15,-2 0-1-15,-3 0-1 16,11 0 1-16,1 0-1 16,-1 0 0-16,-2-3 2 15,-3 3-1-15,-10 0 2 0,4 0 0 16,0 0 1-16,-1 0-7 15,1 0 0-15,-6 0 3 16,2 0 4-16,4-3 1 16,3 3 0-16,2-2-6 15,-8 2 1-15,-3 0 0 16,-6 0 0-16,-1 0 0 16,4 0 2-16,-6 0-3 15,0 2-2-15,-4 4 4 16,1-6 3-16,-6 0-3 15,-3 0-1-15,-3 0 0 16,0 0 0-16,0 0 0 16,-3 0 0-16,3 0-3 15,-1 2 0-15,1 1 4 0,3 0 1 16,0-1-3 0,0-2-1-16,0 3 1 0,-3 0 2 15,-3-3 2-15,-6 2 1 16,0-2-2-16,0 0-2 15,0 0-4-15,-3 0 0 16,0 0-14-16,0 0-5 16,0 0-15-16,3 0-6 15,-3 0-20-15,3 0-10 16,0 0-64 0</inkml:trace>
  <inkml:trace contextRef="#ctx0" brushRef="#br0" timeOffset="1967.017">12218 7988 248 0,'-9'-8'93'0,"9"8"-50"0,0 2-48 15,0-2 17-15,0 0 2 16,0 0 3-16,0 3 14 0,0 0 5 16,0-1-19-16,0 1-5 15,0 0-4-15,0-1-7 0,0 6-2 16,0-2-3-16,-3 4 0 15,0-2 3-15,0 5 0 16,0-2 1-16,0 7 2 16,0-2 1-16,0 11 3 15,0-6 3-15,0 11 2 16,0-1-3-16,3 4 0 16,0-6-3-16,0 8 2 15,0 8 0-15,0-16 1 16,0-5 0-16,0 8 0 15,0 15-2-15,0-2 1 16,0-5-4-16,0-11-2 16,0-5 0-16,0 13-1 0,0-8 0 15,0 3 2-15,-3 13-1 16,3-19-1-16,0-5 3 16,0 1 0-16,0-4-1 15,0-2-2-15,0-3 1 16,0-2-1-16,0-3-22 15,3-3-10-15,0 0-75 16,3-7-30-16,0-1 7 16</inkml:trace>
  <inkml:trace contextRef="#ctx0" brushRef="#br0" timeOffset="3514.716">7491 8924 140 0,'0'-10'55'0,"3"20"-30"0,-6-4-14 0,3-6 18 0,0 0 3 15,0 0 5-15,3-3 0 16,-3 0-1-16,0 3-19 16,0 0 10-16,0 0 3 0,0 0-7 15,0 0-3-15,0 0-11 16,6 3-4-16,0-3-5 15,3 3-1-15,0-3 5 16,3 0 2-16,2 0 0 16,7 0-1-16,6 0-3 15,6 0 1-15,3 0 0 16,-4 0 3-16,4 0-3 16,0 0 0-16,8 0 3 15,-2 2 1-15,-3-2-3 0,2 0-1 16,7-2 1-16,6-1 2 15,-4 0-1 1,1 1 0-16,-1-1-6 0,1 0 1 16,-9 1 2-1,-1-1 1-15,-2 1 1 0,0-4 2 16,-1 4-3-16,1-1 0 16,0 3-1-16,-1-3-2 15,1 3 1-15,-3 3 1 16,3 0-3-16,2-3 0 15,1 0 1-15,0-3 2 16,2 0-1-16,4 1-1 16,2-1 3-16,1 0 0 0,-6 1-6 15,-4-1 0-15,4 0 1 16,0 1 3-16,-1-1-2 16,-2 0 0-16,3 3 1 15,8-2 0-15,4 2 0 16,-7-3 2-16,1 1-1 15,3 2-1-15,-4 0 1 16,1 0 1-16,-1-3-1 16,4 0 2-16,-12 1 0 15,17 2 1-15,-11 0-5 16,11 0 1-16,1 0 0 16,-4-3 2-16,7 0-1 15,2 1 2-15,4-1-2 0,-7 0 2 16,4 1-2-1,-4-1-1-15,1 0-2 0,-4 1 1 16,1 2 3-16,2 0 1 16,-2-3-1-16,-9 3-2 15,2-2-2-15,4-1 1 16,-4 0 1-16,1 1 2 16,-1-1-1-16,1 3-1 15,0-3-2-15,-4 6 1 16,-5-3 1-16,-3 0 0 15,-1 3-3-15,1-1 2 16,-3 1 1-16,2 0 0 16,-2-3 0-16,0 0 2 15,-1 0-1-15,4 2-1 0,0 1 1 16,2-1 1-16,1 4-1 16,-6-1-1-16,-4 0 1 15,1-2-1-15,0-3 0 16,0 3 0-16,-4-3 4 15,-2 2 2-15,0-2-2 16,-3 3-3-16,-1-3-3 16,-2 0 1-16,-3-3-12 15,-6-2-5-15,-6-3-63 16,-3 0-29-16</inkml:trace>
  <inkml:trace contextRef="#ctx0" brushRef="#br0" timeOffset="11515.39">1300 3440 160 0,'-9'-3'60'0,"9"-16"-32"0,0 30-33 0,0-11 12 16,3 5 9-16,0 3 7 15,0 3-3-15,3 2 1 16,0 3-12-16,-1 0-3 0,1 5 0 15,3 0-3-15,-6-2-2 16,3-6 2-16,-6-3 0 16,0 1 10-16,0-3 6 15,0-8-6-15,-9-11 0 16,3 1-1-16,0-3 2 16,1-3-5-16,2 0-3 0,3 0-1 15,0-8-1-15,5-5-5 16,10 3-1-16,-6-1-2 15,12 6 0-15,0 2 3 16,-3 4 0-16,0 4 1 16,0 3 0-16,-1 5-20 15,-2 3-9-15,0 3-43 16,-3 5-16-16,0 11-3 16</inkml:trace>
  <inkml:trace contextRef="#ctx0" brushRef="#br0" timeOffset="11889.717">1544 3432 232 0,'-9'0'88'0,"9"5"-48"0,9 3-49 16,-9-8 14-16,3 5 4 0,6 0 3 16,0 1 6-16,-3-4 1 15,8 1-10-15,1 0-5 0,0-3-1 16,0 0-2-16,0-3 2 15,-9 0 0-15,3-7 1 16,-3 7-5-16,-6-7-1 16,-6-6-2-16,-6 2 3 15,0 1-2-15,-3 3 1 16,0 2 2-16,-3 5 0 16,1 8 0-16,2 9 0 15,-3 1 0-15,6 7 0 0,3 1 0 16,6 1 0-16,6 0 2 15,6-3 3-15,9-2-2 16,3-1 0-16,2-4-1 16,4-4 1-16,3-5-22 15,0-13-7-15,-4 3-58 16,1-3-58 0,-6-5 42-16</inkml:trace>
  <inkml:trace contextRef="#ctx0" brushRef="#br0" timeOffset="12102.301">1767 3112 228 0,'-6'-6'88'0,"12"25"-48"0,-6 5-45 16,3-14 15-16,3 9 11 0,0 7 9 15,0 6-11-15,0 5-3 16,0 5-10-16,3 1-6 0,-6-6-1 15,3-3-6-15,-3-5 0 16,-3-5-59-16,-3 2-82 31</inkml:trace>
  <inkml:trace contextRef="#ctx0" brushRef="#br0" timeOffset="12281.765">1696 3313 288 0,'-9'-6'107'0,"9"6"-58"0,9-5-64 16,-9 2 16-16,5-2-3 15,4 0 6-15,3-1-4 16,3 1 0-16,6 0 0 16,-3 2-25-16,6 1-10 0,2-1-77 15</inkml:trace>
  <inkml:trace contextRef="#ctx0" brushRef="#br0" timeOffset="12652.754">1919 3334 216 0,'-21'8'82'0,"18"0"-44"0,18 29-49 0,-12-19 13 15,3-2-9-15,0 8 2 16,0-3 7-16,3-2 6 15,-3-1-4-15,2 1 0 0,7-4 0 16,-6-1-7-16,3-9 0 16,0-5-10-16,0-5-2 15,-3-6 1-15,0-2 1 16,0-6 5-16,-9-4 5 16,0-7 6-16,0 1 3 15,0 8 4-15,0-3 4 16,0 9 3-16,-6 4 4 0,6 6-5 15,0 2-1-15,0 3-7 16,6 8-3-16,0 8-2 16,9 0-3-16,-6 2 1 15,-3-5-1-15,8 3 0 16,-5 0 0-16,3-3-25 16,-3-2-10-16,0-3-64 15</inkml:trace>
  <inkml:trace contextRef="#ctx0" brushRef="#br0" timeOffset="12997.668">2181 3344 192 0,'-3'6'74'0,"6"17"-40"0,0 14-40 0,-3-23 12 16,0-1 9-16,0 3 7 15,3 0-6-15,3-3-4 16,-6-2-7-16,3-1-2 0,-3-2 1 16,0-3-2-16,0-2 1 15,0-3 4-15,0-3 6 16,0-2-14-16,-3-3-3 16,3-2 7-16,0-12 7 15,0-1 0-15,0-1 2 16,6 5-7-16,0-5-1 15,2 9-2-15,1 1 1 0,0 4-9 16,3 4-1-16,-6 4-23 16,3 2-10-16,0 0-45 15,-3 2-45 1</inkml:trace>
  <inkml:trace contextRef="#ctx0" brushRef="#br0" timeOffset="13389.568">2330 3389 236 0,'-9'3'88'0,"21"-3"-48"0,-1 18-51 15,-11-10 13-15,3 0 2 16,-3 0 5-16,3 0 2 0,-3 0 1 16,0 3-4-1,3-3 0-15,-3-3-5 16,0 0-2-16,0-5 2 15,0 0 0-15,0 0-1 0,0-2 1 16,0-4-7-16,0-2 1 16,6-15-4-1,3 1 4-15,-3 1 2 16,0 3-2-16,3 2 2 16,0 3 12-16,0 2 5 15,0 6-8-15,3-3-4 16,0 8-1-16,0 8 2 15,2-6-4-15,-5 12-1 0,0 2 0 16,3 2 2 0,-9 3 1-16,3-8 1 0,-3 3-7 15,0-5-2-15,3-1-45 16,-6-2-16-16,0-2-44 16</inkml:trace>
  <inkml:trace contextRef="#ctx0" brushRef="#br0" timeOffset="13690.036">2687 3276 280 0,'-3'-8'107'0,"3"5"-58"0,0 0-48 16,0 3 21-16,0 0-5 0,-3 3 1 16,0 0-7-16,0 2-2 15,-3 0-5-15,6 3-5 0,-6 0-2 16,6 5-1-16,6-5 0 15,-3 3 0-15,6 5 3 16,0 5 0-16,0-3 1 16,-9-2 6-16,0 0 4 15,0-3-3-15,-12 1-2 16,0-1-2-16,-3-3-3 16,3-2-10-16,-9-2-6 15,3-4-25-15,6-2-11 16,-2 3-154-1,14-6 90-15</inkml:trace>
  <inkml:trace contextRef="#ctx0" brushRef="#br0" timeOffset="14214.224">3309 3241 232 0,'-3'-5'88'0,"-3"5"-48"0,-12 0-36 0,9 5 21 16,-3 0-18-16,0 6-4 15,-3 5-2-15,1 5-1 16,2 0 0-16,3 8-3 0,3-2 2 16,6-3 7-16,6-1 4 15,3-9-3-15,3-4 1 16,5-4-3-16,1-6 2 15,0-3-2-15,-3-10 0 0,0-6-1 16,-3 1 0-16,-3-4 6 16,-3 4 6-16,-3-1-4 15,0 4 1-15,0 4-6 16,-3 3-2-16,0 3-2 16,0 5-3-16,3 10-2 15,3 4 1-15,2 9-1 16,1 1 0-16,3 0 0 15,3-3-2-15,3-2-33 16,6-3-12-16,0-3-82 16</inkml:trace>
  <inkml:trace contextRef="#ctx0" brushRef="#br0" timeOffset="14667.27">3818 3053 252 0,'-3'0'93'0,"0"3"-50"0,3 5-63 15,3 0 9-15,0 8 7 16,-3 10 9-16,0 9 7 16,0-4 5-16,3 1-9 15,0-3-2-15,-3 0 0 0,0 3-3 16,0-6 0-16,3-2-8 16,-3-8-2-16,3-3-31 15,0-5-13-15</inkml:trace>
  <inkml:trace contextRef="#ctx0" brushRef="#br0" timeOffset="14951.668">3800 3014 236 0,'-3'-14'88'0,"6"9"-48"0,9-5-40 0,-6 2 16 16,3 0 0-16,0-6 4 15,3 9-10-15,5 5-3 16,4 11-5-16,0-1 1 0,-3 4 0 16,0 1 1-16,-6-1 2 15,-3 4 1-15,-6-2 3 16,-3 5 1-16,-9-2 3 0,-9-1-7 16,0 1-2-1,-3-3-12-15,3-6-5 16,0-2-21-16,1 0-8 0,5-3-32 15,3-7-14-15,3 7-4 16</inkml:trace>
  <inkml:trace contextRef="#ctx0" brushRef="#br0" timeOffset="20054.204">3657 3969 128 0,'0'-6'49'0,"0"6"-26"0,0-2-27 15,0 2 10-15,0-3-5 16,0 1-1-16,0-4 25 16,-3 1 12-16,0 0-18 15,-6-1 6-15,0 1 2 0,-6 0-11 16,0 2-1-16,-2 0-7 15,-1-2-3-15,-9-3-2 16,0 3 0-16,-3-6 0 16,-2 1 1-16,-7 2-2 15,0 3 1-15,1-1 0 16,-1-2 1-16,-3 6 0 16,4 2 2-16,-1 0-3 15,-3-3-2-15,1 3 2 0,-4 0 0 16,6 0 1-16,-5 8 0 15,-1 0-2-15,3-3 1 16,1 1-2-16,-1 1 2 16,3-1-2-16,3 2 2 15,-2 0 0-15,2 0 1 16,-6 2-5-16,7 1-1 16,-4-1 1-16,3 4 0 15,-8-1-2-15,8 5 2 16,-3-2 1-16,6 0 2 15,-5 3 1-15,2 2 1 16,9 0-7-16,-3 0 0 0,-2 3 1 16,5 0 1-16,3-3 1 15,6 8 0 1,-3 0-3-16,4 0 0 0,5 0 2 16,-6 0 0-16,9 0-2 15,3 1 2-15,0 1 1 16,6-2 0-16,0 1 0 15,3-1 0-15,3 2 0 16,3-2 0-16,-6-2-3 16,6-3 0-16,0-3 2 15,6 13 0 1,-1-2 3-16,-2-5-1 16,6-4-1-16,3 1-2 0,0-3 1 15,9 0 1-15,-1 1 2 16,4-1-1-16,9-3 2 15,-6 1-2-15,2-1 2 16,1-2-4-16,0 0 0 16,-4 0 1-16,4 3 0 15,6-6 0-15,-4 0 2 16,10 0-1-16,-3 3 2 16,-1-3-4-16,1 1 0 15,2-1 3-15,-2-3 1 16,0-2-1-16,2 0-2 15,1-2-2-15,5-1 1 16,-5-3 3-16,0 1 1 0,-1 0-1 16,-2-3-2-16,5 0 3 15,1 0 0-15,0 0 1 16,-4-3 0-16,-2 0-2 16,2 1 1-16,-5-1 0 15,3-2 1-15,-7 0-2 16,4-1 1-16,-3 1-2 15,2 0-1-15,-2-1 5 16,0 4 4-16,2 2-10 16,1 0-1-16,3 2 1 15,-4-2 2-15,1 0 0 16,3 0 2-16,-4 0-2 16,-2-2-1-16,2 2 1 15,1 0-1-15,-3 0 0 16,-4-3 0-16,10 0 0 0,-3 1 0 15,-4-6 0-15,4-3 2 16,3 1-3-16,-7-3-2 16,-2-1 2-16,0-12 2 15,-4-1-2-15,-2 4 0 16,-3-4 3-16,-6 1 1 16,-3-19-1-16,-1 2 1 15,1-2 0-15,-3 0 1 16,3 0-2-16,-6 3-2 15,-3 0 3-15,-3 2 0 16,-9-2 1-16,-3 2 2 0,-6 0-1 16,-3-5 0-1,-3 6-1-15,-9 2 0 16,-3 0 0-16,-5 5 0 0,-4 0-5 16,-6 3 1-16,1 5 4 15,-4-5 2-15,-6 3 0 16,1 2-1-16,-10-3-3 15,-8 4 1-15,-4 1-2 16,-8 1 2-16,-9 3-4 16,-10 4 0-16,-2 1 1 15,-3-5 0-15,-6 15 0 16,-3 3 0-16,12 0-3 16,8 0 2-16,10 0-6 0,9 0-3 15,11 0-30-15,10-11-13 16,11 1-90-1</inkml:trace>
  <inkml:trace contextRef="#ctx0" brushRef="#br0" timeOffset="20935.083">4151 3006 200 0,'-12'-6'77'0,"15"9"-42"0,-3-3-41 16,0 0 14-16,0 0 4 0,6 5 4 15,-6 3 4-15,6 5 2 16,-3 6-12-16,3 7-1 0,-3 1 1 16,0 5-4-16,6-3-1 15,-3-3-2-15,0-2 0 16,0 0-4-16,-3-11 0 16,-3-2-28-16,3-6-10 15,-3-5-43 1,0-5-46-16,0-6 42 15</inkml:trace>
  <inkml:trace contextRef="#ctx0" brushRef="#br0" timeOffset="21131.317">4101 2979 292 0,'-3'-21'110'0,"6"18"-60"0,3 3-54 15,-1 0 18-15,1-8-4 16,6 3 1-16,3-3-5 15,3 3-4-15,0 0-1 16,3-1-1-16,-3 4 0 0,0 2-36 16,-4 2-13-16,1 4-164 31,-9 17 103-31</inkml:trace>
  <inkml:trace contextRef="#ctx0" brushRef="#br0" timeOffset="21335.298">4098 3283 220 0,'-12'11'82'0,"15"-6"-44"0,-3-2-40 0,0-3 14 16,3 5 9-16,3-5 6 15,3 0 0-15,2 0 1 16,10 0-16-16,3-8-2 0,0 3-3 16,3 0-6-16,-6-1-2 15,-4 4 0-15,1-1 2 16,-3 1-29-16,-3 2-11 15,-3-3-29-15,-3 3-12 16,0 3-15 0</inkml:trace>
  <inkml:trace contextRef="#ctx0" brushRef="#br0" timeOffset="21802.327">4041 2992 228 0,'-3'-2'85'0,"3"-14"-46"0,3 8-35 0,0 8 21 16,0 0-5-16,3-3 3 16,3 1-7-16,3-6-1 15,3 0-9-15,0 0-2 0,5 0 2 16,-2 0-3-16,0 3 0 0,-3-6-17 16,-3 8-7-16,0-4-63 15,-3 4-25-15,-3 13 12 16</inkml:trace>
  <inkml:trace contextRef="#ctx0" brushRef="#br0" timeOffset="22263.329">4422 2908 200 0,'3'-3'74'0,"-3"22"-40"0,0-25-27 0,0 17 20 0,0 2-7 15,3 6-2 1,-3 5-4-16,0 5 1 0,0 0-8 15,0 2 2-15,0 1 2 0,0 0-4 16,3-6 1-16,0-4-7 16,0-4-1-16,0 1-11 15,0-11-3-15,0-3-44 16,-3-5-19-16,0 0-24 16</inkml:trace>
  <inkml:trace contextRef="#ctx0" brushRef="#br0" timeOffset="22548.041">4389 3000 228 0,'-18'-15'85'0,"18"-4"-46"0,0-10-39 0,0 21 18 16,9 0-8-16,0-3 2 16,3 3-1-1,3-5 3-15,6 5-7 0,6 6-4 0,0 7 0 16,-1 19-2-16,1 5 2 15,-6 5 7-15,-6 3 5 16,-9 3 6-16,-6 0 2 16,-9-3-1-16,-6 2-2 15,-9-4-6-15,0-3-4 16,-2-6-5-16,-4-5-4 16,0-5-29-16,6-3-11 15,3-10-69 1,3 0-72-16,7-9 53 0</inkml:trace>
  <inkml:trace contextRef="#ctx0" brushRef="#br0" timeOffset="39243.492">15182 2982 144 0,'-3'-5'55'0,"3"7"-30"0,0-2-23 0,0 0 14 16,0 0 1-16,0 0 2 16</inkml:trace>
  <inkml:trace contextRef="#ctx0" brushRef="#br0" timeOffset="39887.76">15179 2979 313 0,'0'0'20'0,"0"0"-5"16,0 0-3-16,0 0 2 15,0 6-6-15,0-1-2 16,0 0-1-16,0 0-1 16,0 1-2-16,0 2 1 15,0-6-2-15,0 4 2 16,0-1-2-16,0 0-1 0,0 3 1 16,0 0-1-1,0 0-3-15,0 0 2 0,0 0 3 16,0-3 1-16,0 0-1 15,-3 1 1-15,3 4 0 16,0-2-1 0,0 3-2-16,0 2 3 15,-3-2 0-15,3-1-1 16,0 1 1-16,-3-3-2 16,3 2 2-16,0 1-2 15,0-1 2-15,0 1-4 16,0 0 0-16,0-3 1 15,0 2 0-15,-3 1 0 0,3-1 0 16,0 1 0-16,0 2 2 16,0 0-1-1,3 1 2-15,0-1-2 0,-3 0-1 16,3 0 1-16,0 6-4 16,0-1 2-1,0 1 1-15,0-3 2 16,3 0-1-16,-3-3-1 15,0 0-2-15,3 0-1 16,0 1 4-16,0-1 3 16,0 0-3-16,0 0-1 15,0 3 0-15,0-3 0 16,3 1 0-16,0 1 0 0,3-1-3 16,0-1 0-16,-1-3 2 15,-2 1 2-15,0 0 0 16,0-1-1-16,3 1 1 15,0 2-1-15,-3-2 0 16,3-1 2-16,-3 1 3 16,0-3 2-16,-3 0-8 15,0-3-1-15,-3-2-51 16,3-3-19-16,-3-6-37 16</inkml:trace>
  <inkml:trace contextRef="#ctx0" brushRef="#br0" timeOffset="40489.072">15200 2942 160 0,'0'0'60'0,"0"0"-32"0,0 0-26 0,0 0 14 16,0 0-4-16,0 0 1 0</inkml:trace>
  <inkml:trace contextRef="#ctx0" brushRef="#br0" timeOffset="45159.729">15200 2942 303 0,'0'8'8'0,"0"-8"-3"0,-3 0 2 16,3 0 0-16,0 0 1 15,0 0 0-15,0 0-4 16,0 0-1-16,0 0 1 16,0 0 2-16,0 0-3 15,0 0 0-15,0 0-1 16,0-3-2-16,3-2 1 16,0 5-1-1,0-5 2-15,0 2-3 16,0 1 0-16,-3 2 1 15,3 2 2-15,0 1-3 16,-3-3 0-16,3 5 1 16,0 6 0-16,0-3 0 15,0 0 2-15,0 0-3 0,-3 0 0 16,3-3-1-16,-3 0 0 16,0 0 4-16,0 1 1 15,3 2-1-15,0-6 1 16,-3 4-2-16,0 1-1 15,3-1 1-15,-3-1 1 16,0 0-1-16,3 1 2 16,-3-1-4-16,0 0 0 15,0 1 1-15,0-1 2 16,0 0-1-16,0 0-1 16,3 1 1-16,-3-1-1 15,0 0 2-15,0 1 1 16,0 2-1-16,0-1 1 15,0-1-7-15,0 2 1 0,0-3 5 16,0 0 4-16,0-2-6 16,0 2 1-16,0 0-1 15,0 1 2-15,0-1-1 16,0 0 2-16,0 1-4 16,0-1-2-16,0 0 2 15,0 3 2-15,0-5 2 16,0 2 1-16,0-5-5 15,0 5-1-15,0-5 1 16,0 0 2-16,0 0-2 16,0 6 0-16,0 2 1 0,0-6 0 15,0 4 2-15,0-1 1 16,0-2-6-16,0-1 0 16,0 1 1-16,0-3 1 15,0 0 3-15,0 5 1 16,0 0-1-16,0 1 1 15,0-1-2-15,0 0-1 16,0 1-2-16,0-1 1 16,0-5 1-16,0 5 2 15,0-2-1-15,0 2-1 16,0 0-2-16,0 3-1 16,0-5 2-16,0 2 0 15,0 1 3-15,3 1 3 0,-3-1-4 16,3-1-3-16,-3 0-2 15,6 6 0 1,0-3 3-16,0 0 0 16,-3-3 3-16,3 6-3 15,2-1 0 1,-2-7 1-16,0-3 0 16,0 0 2-16,0-8 5 15,0 3-3 1,0-3-2-16,0 2-1 15,0 1-1-15,-3 0 0 16,0 0 2-16,0 2-1 16,0-2-1-16,0 2 1 15,0-2-1-15,0-1 0 16,-3 4 0-16,0-6 2 0,0 3 3 16,0-1 0-16,0-2 0 15,0 3-6-15,0-3 1 16,0 0 0-16,0 0 2 15,0 3-3-15,0 0 0 16,-3-1 1-16,3 1 0 16,0 0 0-16,0-3 0 15,0 3 0-15,0-3 0 16,0 0 0-16,0 2 0 16,0-2 0-16,0-2 2 15,0-1-3-15,0-2 0 16,0 0 1-16,0 2 2 0,0 1-3 15,0-1-2-15,0-2 2 16,0 8 0-16,0-6 3 16,0 0 1-16,0 1-4 15,0 2 1-15,0 0 0 16,0 0 2-16,0 3-3 16,0-1 0-16,0 4-1 15,0-1 0-15,0 3 0 16,0-5 0-16,0 2 2 15,0 0 0-15,0 1-3 16,0 2 2-16,0-5 3 16,0 2 1-16,0 0-4 15,0 1 1-15,0 2-2 16,0 0 0-16,0 0 2 0,3-6 2 16,-3 6-6-16,0 0 1 15,0 0 3-15,0 0 2 16,0 0-3-16,3 0-1 15,0 0 1 1,0 0 2-16,0 0 0 0,-3 0 2 16,0 0-4-16,0 0-2 15,0 0 2-15,3 6 2 16,0-6 0-16,0 5 2 16,0 3-4-16,0-6 0 15,0 4-1-15,0-1 0 0,0 0 4 16,0 1 1-1,0 2-1-15,0 0-2 16,0-1 3 0,0-1-4-16,-1 2-2 0,1 2 2 15,-3 4 2-15,0-9 2 16,0 3 1-16,0 5-5 16,0-5 1-1,0 0 0-15,0 0 0 16,0 0 2-16,0-3-1 15,3 0-1-15,-3 1 1 16,0-1-1-16,0 0 0 16,0 0 0-16,0-5 0 15,0 8 2-15,0-5-1 16,0 2-1-16,0 1-2 0,0-1-1 16,0 3 2-16,0-3 0 15,0 0 1-15,0 1 2 16,0-1-1-16,0 0-1 15,0 1 1-15,0-1-1 16,0 0 0-16,0 0 0 16,0 1 0-16,0-1 2 15,0-2-1-15,0-1-1 16,-3 6-2-16,3-5 1 16,0 2-1-16,0 1 0 15,0-1 2-15,0 3 2 16,0-6-1-16,3 4 2 15,-3-6-2-15,3 2-1 0,0 4 1 16,0-4-1 0,0 1-3-16,0 0 0 0,0-1 4 15,3 1 1-15,0 0-3 16,-3-1 1-16,3-2 0 16,0 0-3-1,-3 0 2-15,0 0 1 16,-3 0 0-16,3 0 0 15,0 0 2-15,3 0-1 16,-3 0 2-16,0-2-4 16,0-1 0-16,0 0 1 15,-3 1 2-15,0-4-1 16,0 1 2-16,3-3-4 0,-3 3 0 16,0-6 1-16,0 1 0 15,0-1 2-15,0 3 1 16,0-5-1-16,0 2 1 15,0 3-7-15,0-2 1 16,0-1 3-16,0 1 2 16,0 2 0-16,0-3-2 15,0-2-2-15,0-3 1 16,3 0 1-16,-3 3 2 16,3 0-1-16,-3 2-1 15,3-2 1-15,-3 2 1 16,0 3-1-16,0 0-1 15,0-2 1-15,0 2 1 16,0 0-3-16,0 0 0 0,0 0 1 16,0 3 0-16,3-3 2 15,-3-5-3 1,3-1-2 0,0 6 2-16,-3-2-2 15,6 2-1-15,-6 3 3 16,6-1 0-16,-3 1 1 15,0 2 2-15,0 1-3 16,0 2 0-16,-1 0 3 16,4 0-3-1,0 5-2 1,3 3 4-16,-3-3-1 0,0 3 0 16,-3 0 3-16,0-3 2 15,0 9-7-15,-3-9 0 16,0 8 2-1,0-2 0-15,0-1 3 16,-3 1-4-16,3-3-2 16,0 2 4-16,0 1 1 15,0 0 0-15,0-1-2 16,0 1 1-16,0 2-1 16,0-5 0-16,0 0 0 15,0 0 0-15,0 0 0 16,0 0 0-16,0 0 0 15,0 2-3-15,0-5 2 16,0 3 3-16,-6 0 1 16,3 3-1-16,3-3-2 0,-3 2-4 15,3-2 0-15,-3 0 4 16,6 0 2-16,-3 0-3 16,0 0 1-16,0 0 0 15,0 0 2-15,0 0-1 16,3 3-1-16,-3-6-2 15,3 3 1-15,0 0 1 16,0-3 2-16,3 0-3 16,-3 3 0-16,3 0 1 15,0-3 2-15,0 1-1 16,0-1-1-16,0-2 1 16,0-3-1-16,0 0 0 0,0-6 2 15,0 1-1-15,0 0-1 16,0 0 3-16,-3-3 2 15,0 0-2-15,0 0-2 16,0 0 0-16,-1 0-1 16,-2 3 0-16,3-6 2 15,0 0-3-15,-3 1 0 16,3-1 1-16,0 1 2 16,-3-1-3-16,3 0 0 15,0 4 1-15,-3-1 2 16,0 0-1-16,0 0-1 15,0 2 1-15,0-7-1 16,3 5 0-16,-3 0 0 0,0-2 0 16,0-1 0-1,0 1 0-15,3-1 0 0,0 3 0 16,-3-3 0-16,0 4 0 16,0-1 0-16,0-3 0 15,0 0 0-15,0 3 0 16,0-2 2-16,3-1-1 15,-3 3 2-15,0-2-4 16,0 2-2-16,0 0 2 16,0 3 0-16,0-3 1 15,0-3 0 1,0 3 0-16,0 0 0 16,0 0 0-16,0-2 0 15,0-1 0-15,0 3 0 16,0 0 0-16,0 3 0 15,0-3 0-15,0 3 0 16,0-1 0-16,0 1 0 16,0 2 0-16,0-2 2 15,0 3-3-15,0-1 0 16,0 0 1-16,0 3 2 16,0-5-3-16,0 2 0 15,0 1-1-15,0-1 0 16,0 3 4-16,0 0 3 15,0 0-4-15,0 0-1 16,0 0 0-16,0 0 2 16,0-3-1-16,0 3 2 0,0-2-2 15,0 2-1-15,0 0-2 16,0 0 1-16,0 0 1 16,0 0 2-16,0 0-1 15,0 0-1-15,0 0 1 16,0 0-1-16,0 0-3 15,0 0 0-15,0 0 2 16,0 0 0-16,0 0 3 16,3 0 1-16,-3 0-4 15,3 0-1-15,0 0 1 16,-3 0 0-16,0 0 1 16,9 0 2-16,-3 2-3 0,0 1-2 15,0 0 2-15,-3 2 2 16,3 0 0-16,-3-2-1 15,3 2 1-15,-6 0-1 16,6-5 0-16,-3 3 2 16,0 8-1-1,-3-11-1-15,3 13 3 16,0 0-4-16,0 0 0 16,-3-2-1-16,0 0 0 15,0-1 4-15,3 3 1 16,-3-7-1-16,3 2-2 15,-3-3-2-15,3 3 1 16,-3-3 1-16,0 3 0 16,0 0 0-16,3 0 2 0,-3-3-1 15,0 3-1 1,0 0 1-16,0-3-1 0,0 3 6 16,0 3-5-1,0 0-2-15,0 2 2 16,0 3-3-1,0-6-1-15,0-2 2 16,0 0 2-16,0 0 0 16,0 0-1-16,0 0 1 15,0 0-1-15,0 2 2 16,0-4 1-16,0 2-4 16,0 0 1-16,0 0 0 15,0-1 2-15,0 1-3 0,0-2-2 16,0-1 4-16,0 0 1 15,0 3-3 1,0-3 1-16,0 1 0 0,-3 2 2 16,3-3-1-16,0 0-1 15,0 1 1-15,0 2 1 16,-3-6-3-16,3 1 0 16,0 5 1-16,-6-6 0 15,3 4-3-15,3 4 2 16,-3-2 1-16,0 0 2 15,0 0-1-15,0 3-1 16,0-1 1-16,3-2 1 16,0 0-1-16,0-3-1 15,-3 1-2-15,3-1 1 0,0 0 1 16,0 1 0-16,-6-1 2 16,0 3-1-1,0-3-1-15,3 0 1 16,0 1-1-16,0-4 0 15,0 4 0-15,0-4 0 16,0 1 0-16,0 2 0 16,0 1 2-16,3-1-3 15,-3 0 0-15,0 0 1 16,0 3 0-16,0-5 0 16,0 2 0-16,0-2 0 15,0 2 0-15,0-2 0 0,0 2 0 16,0-2 0-1,0 2 2-15,0-2-3 0,0 5 0 16,0 0 3 0,1 0-3-16,-1-1 0 15,0 1 1-15,0-2 2 16,0-1-1-16,-3-2-1 16,3 2-2-16,0 0 1 15,0 1 1-15,0-1 0 16,0 0 0-16,-3 0 0 15,0 3 0-15,0 0 0 16,3 0-3-16,0 0 2 16,0 0 3-16,0 0 1 15,0 0-6-15,0-3-2 0,0 1-14 16,3-1-3-16,0 0-23 16,0-5-12-16,3 0-51 15</inkml:trace>
  <inkml:trace contextRef="#ctx0" brushRef="#br0" timeOffset="46943.951">15391 3744 136 0,'0'-3'52'0,"0"6"-28"0,0-3-24 15,0 0 10-15,0 0 2 16,0 0 5-16,0 0-5 16,0 0 1-16,3 5-8 15,0 0 10-15,0 3 5 0,-3 0-8 0,0 0-2 16,0 5 0-16,0 1 1 16,0 4-3-16,0-2-3 15,0 0-2-15,-3 0 0 16,3-3 0-16,-3 0 1 15,0 1-2-15,0-1-2 16,0 0 3-16,3 0 0 16,-3 0-1-16,3 3-2 15,-3 3-2-15,0-3 1 16,0 0 1-16,0-3 2 16,0 3-1-16,0-6-1 0,0 1 1 15,3-1 1 1,-3 4-1-16,0-1-1 0,3 0 1 15,-3 0-1-15,0 1 0 16,3-1 0-16,-3 0 0 16,3 0 0-16,-3 6 0 15,3-3 0-15,-3 5 0 16,3-3 2-16,0-2-3 16,0 0 0-16,0 0 1 15,0 0 2-15,0-3-1 16,0 0 2-16,0 1-4 15,-3-1 0-15,3 0 1 16,0-2 0-16,-3 4 4 16,3-1-2-16,0-4-1 15,0 6-3-15,0-3 1 16,0-2-1-16,-3 0 0 16,3 4 2-16,-3-1 0 15,0 2 2-15,-3-1 1 16,3 1-1-16,0 0-2 15,3-3 1-15,-3 1-1 16,6-4 0-16,0-2 2 16,-3 0-3-16,0 0-2 15,3 0 4-15,0 0 1 16,-3 5-3-16,3 0 1 16,0 6-2-16,0-3 0 0,0 0 0 15,3 0 0-15,0-3 2 16,0 0 2-16,3 0-1 15,3 0 2-15,0-2 0 16,3 0 1-16,-1-1-2 16,1-2 1-16,0 3 0 15,0-3 1-15,-3 2-2 16,3-4-2-16,-3-4 3 16,3 1 2-16,0-3-2 15,-3-3-2-15,-1-2 0 16,1-3 1-16,0-3-1 15,0 3-1-15,0-2 3 16,-3-1 0-16,0 1-1 0,-3-1-2 16,0-5 3-1,0-2 0-15,0-1-1 16,-3 1-2-16,3-4 1 0,0 1-1 16,-3 0 0-16,0 0 0 15,0 0 0-15,0 0 2 16,-3 2-1-16,0 1 2 15,0-1-2-15,0-2 2 16,0 2-4-16,0-2 0 16,0 0 1-16,0 3 2 15,0-1-3-15,2 3 0 16,1 0-1-16,-3 3 0 16,0 0 2-16,0 2 2 0,3 1-1 15,-3-1-1-15,0-10 1 16,0 2-1-1,0 1 2 1,0-1-3-16,0 1 0 16,-3-1 1-16,3 1 2 0,-3-1-1 15,3 3 2-15,0-2-2 16,0 2 2-16,-2 0-2 16,-1-2 2-16,3 2-4 15,0 2-2-15,0 1 4 16,-3 0 3-16,0 0-1 15,0-3-2-15,3 3 0 16,-9-1-1-16,3 1 0 16,3-3 0-16,0 0-3 15,0 1 2-15,0-1 1 0,-3 0 2 16,3 0 1-16,0 3 3 16,0 2-5-16,0 1-3 15,0 2-6-15,0-6-38 16,3-1-12-1,3-4-63 1</inkml:trace>
  <inkml:trace contextRef="#ctx0" brushRef="#br0" timeOffset="50262.509">15929 2381 184 0,'-20'-13'68'0,"8"2"-36"16,-9 1-31-16,12 7 14 0,-3 1-6 16,-9-9 0-16,-3-2 1 15,-5 0 4-15,-4-3-8 16,-3 0 6-16,-8 3 3 0,-10 5-5 15,-3 8-3-15,-8 5-7 16,-7 8 0-16,-8 6 0 16,-3 7 0-16,-1 3 0 15,1 16 0-15,3 5-3 16,-4 9 2-16,1 7 1 16,6 5 0-16,5 27-3 15,4 0 2-15,-1 5-1 16,7 16 0-16,5 11 0 0,10-6 0 15,-1 14 2 1,12-8 0-16,15-1-3 16,9-4 2-16,9 4-1 0,9 3 0 15,9-10 0-15,18 0 0 16,9-3 0-16,11 3 0 16,22-14 0-16,8-7 0 15,9 2 0-15,13-13 0 16,8-13 2-16,3-9 2 15,0-4-1-15,15-14-1 16,0-13 5-16,-6-21 4 16,41-16-3-16,-14-16-1 15,-15-31 2-15,-9-14 0 16,6-21 1-16,-18-16 0 0,-6-19-11 16,-17-12-3-16,-19-17 1 15,-14-13 2-15,-22-7-3 16,-20-12 0-16,-18-4 0 15,-18-11 2-15,-20 2 2 16,-13 14 1-16,-18 29 5 16,-2 29 2-16,0 21-9 15,-1 26-5-15,1 12-32 16,8 23-13-16,-8 2-37 16</inkml:trace>
  <inkml:trace contextRef="#ctx0" brushRef="#br0" timeOffset="50908.97">16450 3035 192 0,'0'-3'74'0,"0"11"-40"0,-3-8-40 16,-9 5 36-16,-2 3-17 15,-7 6-8-15,-6 17-3 16,-9 12-2-16,-11 12 0 0,-19 19 0 16,-20 19 0-16,-15 18 0 15,-7 16 0-15,-14-3 0 16,9-5 11-16,-9 8 5 15,6-2-4-15,3-11 1 16,6-6-10-16,3 3-4 16,5-5 8-16,-8 0 5 15,0-6-3-15,15-12-3 16,6-1 8-16,14-13 5 0,16-18-8 16,14-14-3-16,12-10-34 15,9-8-13-15,9-9-70 16</inkml:trace>
  <inkml:trace contextRef="#ctx0" brushRef="#br0" timeOffset="55400.551">18611 3781 128 0,'3'-8'49'0,"-3"5"-26"16,3 1-7-16,-3 2 18 0,0 0 4 15,0 0 4-15,0 0-10 16,0 0-2-16,0 5-17 15,0 3-6-15,0 16-2 0,-3 5 3 16,0 8 3-16,0 13-2 16,-3 14 2-16,0 20-4 15,-2 9 1-15,-1 2-1 16,0 3 1-16,3 3 0 16,0-9 2-16,3-7-3 15,0-8 1-15,3-11-5 16,0-11 0-16,0-7-1 15,0-11 1-15,0-8 0 0,0-5 1 16,0-8-5-16,0-3 1 16,0-5-11-16,0-8-3 15,3-3-17-15,3-10-6 16,0-11-75 0,0-8-53-16,0 3 67 15</inkml:trace>
  <inkml:trace contextRef="#ctx0" brushRef="#br0" timeOffset="56431.024">18611 3694 148 0,'0'0'57'0,"0"2"-30"0,0-2-16 0,0 0 15 15,0 0 1-15,0 0 1 16,0 0-4-16,0 0-1 16,0 0-12-16,0 6 4 0,0-4 5 15,0 1-2-15,0 2 1 16,-3-5-6-16,0 3 0 15,0 2-6-15,0 0 1 16,0-2-5-16,0 0-2 16,-2-1 2-16,2 1 2 15,0-3 2-15,0 0 3 0,0 0-1 16,0 0 2-16,-3-3-2 16,0 1 0-16,0-4-1 15,0-2 0-15,-3 3-2 16,0-8-1-16,-3 0-1 15,-3-3 2-15,-3-5-3 16,0-1-2-16,-2-4-3 16,-4-6 1-16,0 0 1 15,-9-2 0-15,3-3 0 16,1-3 0-16,-1-2 0 16,0 2 2-16,0-2-3 15,4 0 0-15,2 5-1 16,0 5 0-16,3 3 2 15,0 5 2-15,3 0-1 0,-2 8 2 16,5 0-2-16,0 3-1 16,3 5 1-16,3 0 1 15,0 3-6-15,3 0 1 16,3 2-8-16,0 6-1 16,3 7 5-16,0 4 1 15,0 4-3-15,6 9 1 16,-3-1 4-16,-3-5 2 15,0 3-1-15,0-3 0 16,-3-2-3-16,0-6-1 16,3-3 4-16,-3-2 3 15,3-5 1-15,0-6 2 16,0-7-2-16,0-6-1 0,0-3-2 16,0-12-1-16,-3-1 2 15,0-2 2-15,0-1 0 16,-3 6-1-16,3 0-2 15,0 5-1-15,0 6 2 16,0 4 2-16,3 4-5 16,3 4 1-16,9 9-1 15,3 8-1-15,6 2 4 16,0-2 2-16,3-1-2 16,2 1-2-16,1-3 4 15,0 0 3-15,3-3-30 16,3-3-12-16,-1-2-91 15</inkml:trace>
  <inkml:trace contextRef="#ctx0" brushRef="#br0" timeOffset="57196.723">18680 3723 212 0,'-6'5'79'0,"6"-2"-42"0,0-3-30 15,0 0 20-15,0 0-12 16,0 0-1-16,3 0-4 0,-3-3-1 15,3 0-5-15,-3 1-5 0,0-1 0 16,0 0 3 0,0 1 1-16,0-1 1 0,-3 3 2 15,0 0-14-15,0 0-5 16,0 3 13-16,0-3 7 16,3 0-3-16,0 0 0 15,0 0-2-15,0 0-2 16,0 0 3-16,0 0 2 15,3-3 2-15,0 3 3 16,3-8-3-16,0 0-2 16,6-2 4-16,3-6 2 15,2 0-2-15,7-5 0 16,0-6-1-16,6-2 0 16,3 3 0-16,-4-9 0 15,1-4-9-15,3 2-1 0,0-3 2 16,-1 3 2-16,-2 8-3 15,-3-3 1-15,-6 8 2 16,-3 6 3-16,-4 2 4 16,-2 3 5-16,-3 5-6 15,0-3 0-15,-3 3-4 16,-3 3-3-16,0 2 0 16,0-2 1-16,-3 2 1 15,0 1 1-15,0-1-5 16,-3 3-27-1,0-5-12-15,3-6-33 0,-3 0-14 16</inkml:trace>
  <inkml:trace contextRef="#ctx0" brushRef="#br0" timeOffset="57496.119">19079 3072 264 0,'-18'0'101'0,"18"0"-54"0,3 0-53 0,-3 0 19 16,0 0-10-16,6 0 0 16,3 0-3-16,3 0-1 15,2 0 1-15,10 0 2 0,0 0 1 16,-3 0-1-16,0 2-2 16,-3 4 1-16,-4 2-1 0,-2 5 8 15,-6 0 7-15,-6 6 8 16,-3-3 3-16,-6 2-11 15,0 1-4-15,-2-1-7 16,-1 1-1 0,3-6-10-16,0-5-5 0,9 2-96 15</inkml:trace>
  <inkml:trace contextRef="#ctx0" brushRef="#br0" timeOffset="58757.583">19314 2471 196 0,'-18'-18'74'0,"15"12"-40"0,-3 1-31 16,3 2 17-16,0-2-6 16,-3-3 2-16,-3-2 0 0,-6-1-1 15,-6-2-7-15,-2 2 1 16,-4-2 4-16,-3 0-5 0,0-8-2 16,-5-3-3-16,-4 5 0 15,-3 1-2-15,-2 2 2 16,-7 3-2-16,-6-1 2 15,-2 7-2-15,2 1-1 16,1 6-2-16,-7 0 1 16,1 3 1-16,-7 7 2 15,4 4-3-15,2-1 0 16,4 0-1-16,2 6 0 0,-2-1 2 16,2 6 2-16,1 5-1 15,-10 13-1-15,10-2 1 16,2 2-1-16,6-2-3 15,4 10 2-15,2 1-1 16,3 7 0-16,1 11 2 16,-1 2 0-16,3 8-3 15,3-2 2-15,1 8 1 16,2 13 2-16,-9-6-1 16,7-2 2-16,2 3-4 15,6 2-2-15,-3 27 2 16,6-8 0-16,3-11 1 15,4-3 0-15,2 9 0 16,6-9 0-16,3 1 0 16,6-3 0-16,6 0-3 0,11 2 2 15,16-4 1-15,3-9 2 16,3-2-1-16,8-6-1 16,4 8 1-16,8-10-1 15,19-8 0-15,2-6 0 16,3-5-3-16,4-13 0 15,14-10-3-15,-3-11 1 16,3-6 3-16,-3-13 1 16,12-7-2-16,-2-11 0 15,-1-11 2-15,-6 0 0 16,3-10-2-16,0-17 2 16,-3-7-1-16,-8-3 0 15,-4-8 2-15,-6 1 0 16,4-17 0-16,-10 6 0 15,-6-1 4-15,-2-2 2 0,-13 5 0 16,-8-7 1-16,-9-6 0 16,-7-3 3-16,-5-5 1 15,-9-15 1-15,-9-1-4 16,-6-8-3-16,-9 11 0 16,-9-13 1-16,-6 2 1 15,-18 5 3-15,-5 9-1 16,-7-3 0-16,-12 8-8 15,-2 15 0-15,-1 9-1 16,1 16 2-16,-1 4-6 16,1 20-1-16,-4 2-18 15,1 10-8-15,5 9-36 0,7 2-15 16</inkml:trace>
  <inkml:trace contextRef="#ctx0" brushRef="#br0" timeOffset="59526.642">17242 4950 120 0,'9'11'46'0,"3"-11"-24"0,6-13-6 0,-9 10 18 16,9-5-9-16,11-2-5 16,7-4-5-16,3-2-2 15,8-5-7-15,7-16-2 0,11-2 0 0,16-9 0 16,8 0 0-16,0-10-2 15,13-5-2 1,8-6 3-16,3-5 0 0,3 0-1 16,9-3 1-16,3 0-4 15,-12 8 0-15,-3-7 1 16,0 4 2-16,-12 9-3 16,-14 7 0-16,-7 9 10 15,-11 4 5-15,-10 1 0 16,-5 2 0-16,-4 3-6 15,-2 3 0-15,-6 2-5 16,-4 0-2-16,-8 8 0 16,-6 6 1-16,-6 7 1 15,-3-2 1-15,-12 3-20 16,0 4-7-16,-3 4-28 0,0-1-12 16</inkml:trace>
  <inkml:trace contextRef="#ctx0" brushRef="#br0" timeOffset="61684.522">21838 2728 160 0,'3'-19'63'0,"0"17"-34"0,-3-12-10 16,0 14 23-16,3 0-6 15,-3 3-1-15,0-6-13 16,0 6-6-16,0 2-9 16,0 3-3-16,-3 3 0 0,0 2 0 15,0 8 0-15,0 8 6 16,0 8 4-16,0 11-1 16,0 2 0-16,0 9-1 15,0-1 0-15,0 5-2 0,-3 17 1 16,3-4-2-16,-3 4 2 15,0-9-4 1,6 3-2-16,-3-2 2 0,0 7 2 16,3-5 0-16,-3 0 0 15,3-2-3-15,-3-4 1 16,3-1-2-16,0 4 0 16,0-2-6-16,0-6 1 15,0 1 2-15,0-1 3 16,0-2 0-16,-3-3 0 15,3-5-6-15,-3 6 1 16,0-1 2-16,3-5 1 16,-3-8-1-16,0-6-2 15,3-4 3-15,-3-4 0 0,3-4-4 16,-2-3-10 0,-1-8-3-16,0-3-37 15,0-3-17-15,0-17-184 31,-9-7 105-31</inkml:trace>
  <inkml:trace contextRef="#ctx0" brushRef="#br0" timeOffset="62495.383">21758 2564 204 0,'-3'0'77'0,"3"-5"-42"0,0 5-41 15,0 7 36-15,-3 7-15 16,-3 2 3-16,0 10 0 16,-3 0-10-16,0 4 4 0,0-1 2 15,0-3-5-15,0-5-1 16,3 0-4-16,0-5-3 16,3-2 2-16,0-6 0 15,0-1-1-15,3-4-2 16,0-6 3-16,6 1 0 15,0-11 1-15,0-6 0 16,0-5-2-16,3-2-2 16,0-3 1-16,0 0-1 15,0-8 0-15,0 5 2 16,-3 3 1-16,0 8 3 0,0 5 1 16,-1 2 1-16,1 12-4 15,3 12-3-15,3 4 2 16,3 4 2-16,0 9 7 15,-3-1 2-15,0 6-7 16,0 0-2-16,0-3-3 16,-3-3 1-16,0-2-4 15,2-3 0-15,1-2-63 16,0-6-27-16</inkml:trace>
  <inkml:trace contextRef="#ctx0" brushRef="#br0" timeOffset="63561.379">21790 3725 220 0,'-6'-2'82'0,"6"2"-44"0,3 0-36 0,-3 0 17 15,0 0-4-15,0 0 1 16,0 0-4-16,3 2 0 15,0 1-7-15,-3 2 1 0,0 1 1 16,0-1 8-16,0-2 2 16,-3 2-4-16,0-3 0 15,-3-2 1-15,0 0 1 16,0-2-4-16,1-1-1 16,-1-5-2-16,0 0 2 15,3-2-10-15,3-1-2 0,0 1-1 16,3 2-2-16,3 0-1 15,2 5 1-15,1 3 3 16,0 3 3-16,0 2 0 16,-6 6 2-16,3-1 2 15,-6 1 2-15,-6-1 8 16,3 1 2-16,-6-1-4 16,0-2 0-16,0-2-2 15,-2-4 1-15,2-4-4 16,0-1 0-16,3 0-7 15,0-7-1-15,3-3-5 16,3-1-1-16,6 4 0 16,3-1 2-16,3 6-3 0,3 5 2 15,-1 5 1-15,1 3 2 16,-6-3 5-16,-3 3 3 16,-3 0 2-16,-6 3 0 15,0-3-2-15,-9-3 1 16,0-5-4-16,-3-3-2 15,4-2 0-15,-1-3-1 16,3 3-3-16,3-6 2 16,3 1-4-16,3-1 1 15,3 3-3-15,3 6 2 16,0 2 1-16,3 2 2 16,-3 4 1-16,-3 4 1 15,-3-5 0-15,0 3 0 0,0-2-38 16,0-6-14-16,6 0-67 15</inkml:trace>
  <inkml:trace contextRef="#ctx0" brushRef="#br0" timeOffset="64297.851">21772 3741 192 0,'-6'0'71'0,"6"0"-38"0,-2 3-25 0,2 0 16 16,0-3-8-16,0 2-1 0,0-2-9 15,0 3-2-15,0-3-2 16,0 0 5-16,0 0 3 0,0 0 3 15,0 0 3-15,0 0-1 16,0 0 1-16,0 0 0 16,5 0 0-16,1-3-4 15,3 1 0-15,0-4-5 16,0 1-2-16,3-3 2 16,3-3 0-16,12-2 1 15,-3 0 0-15,5-6 2 16,7-4 4-16,3-1-6 15,2 0 0-15,7-8-6 16,0-2-2-16,-1-3 2 16,7 2 3-16,-4 1 0 15,-5 2 2-15,-6 6 0 0,-6 2 1 16,-10 5 2-16,1 1 1 16,-3 2-5-16,-6 3-2 15,-3 2 2-15,0 3 3 16,-3 3 2-16,-3 0 1 15,-3 2-6-15,0 0-2 16,0 1-4-16,0-1-1 16,-3 3 1-16,0-2 0 15,0 2-9-15,0 0-4 16,0-3-9-16,0 3-3 16,0 0-23-16,0-5-6 15,-3-1-49-15,0 4-21 0,0-9 7 16</inkml:trace>
  <inkml:trace contextRef="#ctx0" brushRef="#br0" timeOffset="64692.374">22323 3112 260 0,'-12'0'96'0,"15"0"-52"0,0 0-38 16,-3 0 20-16,6 0-5 15,9 0-1-15,3 0-8 16,6-6-5-16,2 4-4 16,1-1-3-16,3 0 1 0,3-5-1 0,-6 6 2 15,-4-1-1-15,-5 3-1 16,-6 3 1-16,3 2 1 15,-9 16 19 1,-9 6-1-16,-3-1 2 16,-6 3 1-16,3 0 0 15,0-5-6-15,-3 8 0 16,3-6-10-16,-2 1-2 16,8-6-8-16,-3-3 0 15,3-2-28-15,0-5-11 16,3-3-43-16,0-3-18 0</inkml:trace>
  <inkml:trace contextRef="#ctx0" brushRef="#br0" timeOffset="82613.211">20704 3217 164 0,'-3'0'63'0,"6"6"-34"0,-3-6-25 0,3 5 15 16,0 6 0-16,6 7 3 16,-3 11-6-16,0 8 1 15,0 3-10-15,-3 2 2 0,0-2 4 16,0-3-3-16,-3-8 2 0,0-5-5 15,0-6 1-15,0-2-3 16,0-5 2-16,0-1 5 16,0-15 2-16,-6 0-7 15,0-6-4-15,0-7-5 16,0-3 1-16,0-6 1 16,0-13 0-16,3 3-3 15,0 3 2-15,3 0 1 16,0 2 0-16,3 3 0 15,6 5 0-15,0 5-3 16,6 4 2-16,-1 4 1 16,1 6 0-16,0-1 2 15,0 12 1-15,-3-1-1 16,-3 11-2-16,-6 2 9 16,-3 3 4-16,-3-2 0 0,-3 13 0 15,0-8-7-15,-3-3-4 16,0-8-1-16,-6-5 1 15,3-3-10-15,0-5-4 16,4-5-23-16,2-3-8 16,0-3-12-16,12 1-6 15,5-3-40 1</inkml:trace>
  <inkml:trace contextRef="#ctx0" brushRef="#br0" timeOffset="83021.615">20921 3217 184 0,'-3'-2'71'0,"3"2"-38"0,-3-3-23 16,3 3 17-16,-3 3-9 15,0 5 0-15,-3-3-9 16,0 8-1-16,0 6-4 16,0 2-3-16,0 5 0 0,3 1 5 15,3-1 6-15,3-5-13 16,3-5-3-16,3-5 3 15,3-1 2-15,0-20 3 16,-3-1 0-16,0 1-7 16,0-4 0-16,-3-1-1 15,-3-1 2-15,-3 0 3 0,-3 0 2 16,0 3 5-16,0 2 5 16,0 3-3-16,0 3 2 15,0 5-7-15,3 5-3 16,0 6-1-16,3-1-1 15,3 4 4-15,0 7 2 16,0-8-5-16,3 6 0 16,6-4-3-16,-3-4-2 15,-1-3-30-15,-2-3-15 16,0-5-30 0,0-8-49-16,-3-2 34 15</inkml:trace>
  <inkml:trace contextRef="#ctx0" brushRef="#br0" timeOffset="83338.455">21037 3212 164 0,'0'-3'63'0,"0"3"-34"0,3 3-25 15,0 2 13-15,0 3 3 16,3 3 4-16,0 5 1 16,0 2 0-16,0 1-14 15,-3 2 4-15,0 3 5 0,0-6-7 16,0-2 0-16,0-3-7 15,-3-5-2-15,0-8 7 16,-3 0-2 0,0-8 0-16,3-2-5 15,0-6-1-15,0-3-3 16,0 4-1-16,3-7 3 16,0 6 1-16,3 1-4 15,3 1 1-15,0 4-5 16,0 2 1-16,2 3-25 0,-2 2-10 15,6 3-42-15,0 0-16 16,-3 3 7 0</inkml:trace>
  <inkml:trace contextRef="#ctx0" brushRef="#br0" timeOffset="83695.405">21192 3260 216 0,'-15'2'82'0,"30"4"-44"0,-6-1-40 0,0 0 14 0,-3 0 0 15,3 1 5 1,0-1-5-16,0 0-2 0,3-2-5 16,-1-3-2-16,1-3 3 0,0-2-1 15,0-3 2-15,0 0-4 16,-3-2 0-16,-3-1-1 16,-6 0-2-16,-3 4 3 15,0-1 0-15,-6 2-4 16,0 4 1-16,0 2 0 15,0 2 0-15,-6 4-3 16,3 2 2-16,4 2-1 16,2 3 0-16,0 1 2 15,6-1 2-15,3 0-1 16,3 6 2-16,0-4 0 16,2-1 3-16,4-4-10 15,-3-10-4-15,3 0-25 16,-3-2-11-16,0-4-32 15,-3-2-46-15,0 0 33 16</inkml:trace>
  <inkml:trace contextRef="#ctx0" brushRef="#br0" timeOffset="84056.365">21350 3223 204 0,'0'13'77'0,"3"-3"-42"0,0 12-26 0,0-12 22 16,0 6-6-16,0-3 3 15,0 6-12-15,-3-3-4 16,0-3-7-16,3-2-2 0,-3-4 1 16,0-1 2-16,0-9 1 0,0-2-6 15,3-3 0-15,0-5-3 16,0-3 0-16,2-8-3 16,1 3-1-16,3 2 0 15,0 3 2-15,3 3 4 16,-3 3 4-16,3 2-3 15,3 8-1-15,-3 0 6 16,0 13 4-16,-3 0-1 16,0 6 2-16,-3-1-6 15,-1 3-1-15,-2-2-2 16,0-3-2-16,0-3-2 16,0-5 1-16,-3-3-26 0,3-7-11 15,0-4-30 1,0-4-10-16,0-6-18 15</inkml:trace>
  <inkml:trace contextRef="#ctx0" brushRef="#br0" timeOffset="84274.544">21567 3008 228 0,'-3'-8'88'0,"0"8"-48"0,6 0-40 0,-3 0 18 15,0 0-6-15,3 6 3 16,3 4 3-16,0 9 3 15,-3 5-11-15,0 5-1 0,0 2-2 16,3 4-3-16,-3-3-3 16,3-3-3-16,-3-3 1 15,0-7-6-15,0-3 0 16,-3-6-57-16,0-2-24 0,0-8-19 16</inkml:trace>
  <inkml:trace contextRef="#ctx0" brushRef="#br0" timeOffset="84464.169">21475 3119 256 0,'-18'-5'96'0,"21"21"-52"0,-3-8-40 16,0-8 19-16,9 3 0 15,0-3 6-15,6 0-12 0,5 0-2 16,4-3-9-16,6-2-8 0,3-3-4 15,0-3-96 1,-4 9-81-16,-5-9 56 16</inkml:trace>
  <inkml:trace contextRef="#ctx0" brushRef="#br0" timeOffset="85525.794">22272 3659 160 0,'6'-5'60'0,"-3"2"-32"0,0-2-20 0,0 5 18 16,0-3 0-16,0 1 2 0,0-1-2 16,0-5 1-16,-3 0-15 15,-3 3 4-15,0 2 4 16,-6-2-5-16,-3 5 0 0,1 5-7 16,-4 3 0-16,0 3-7 15,0 5-3-15,3-1 1 16,-3 4 0-16,9 0 3 15,0-1 3-15,6-2-4 16,6-3-1-16,6-2 0 16,3-3 0-16,3-3-5 15,0-2 1-15,0-3-27 16,2-3-9-16,4-5-46 16,-3-3-57-1,-3 1 40-15</inkml:trace>
  <inkml:trace contextRef="#ctx0" brushRef="#br0" timeOffset="85991.989">22365 3482 200 0,'3'3'77'0,"-3"-1"-42"0,0 1-41 16,3 10 60-16,-3 0-14 16,3 6-8-16,6 2-5 15,-3 5-16-15,-6 6 0 0,-3-3 2 0,6-2-7 16,-6-6-1-16,3-5-1 16,0-3 0-16,0-2 0 31,0-3-5-31,6-8-1 0,-3-3-4 15,0-5-1-15,-1-3-3 16,4-2 1-16,0 3 3 16,3-1 3-16,3 3 0 15,0 0-1-15,-3 3 3 16,0 2 2-16,0 3 4 16,0 5 4-16,0 3 0 15,0 3 2-15,0 2 0 16,-3 3 1-16,-3 0-9 0,0 0-3 15,0-3-1 1,0 3 2-16,-3-3-9 16,0-10-50-16,0-3-16 15,5-3-53 1</inkml:trace>
  <inkml:trace contextRef="#ctx0" brushRef="#br0" timeOffset="86188.5">22671 3654 252 0,'-3'3'93'0,"6"-3"-50"0,0 5-52 0,0 0 14 0,-3 3 19 15,0 3 13-15,0 2-14 16,0 0-5 0,0 0-11-16,0 1-5 0,0-4-1 0,0-2-26 15,0-3-8 1,0-5-69-16,0 0-57 15,0-5 56-15</inkml:trace>
  <inkml:trace contextRef="#ctx0" brushRef="#br0" timeOffset="86355.611">22642 3535 280 0,'-6'-3'107'0,"6"6"-58"0,3-1-59 16,-3-2 14-16,0 0-10 15,0 0 1-15,6 0-21 16,0 0-11-16,2-2-51 16,1-1-21-16,0-2 37 15,3 0 18-15</inkml:trace>
  <inkml:trace contextRef="#ctx0" brushRef="#br0" timeOffset="86556.144">22761 3482 236 0,'3'0'90'0,"-3"3"-48"0,3-1-40 0,0 4 17 16,0-1-1-16,0 5 3 15,0 1 6-15,5 5 4 16,-2 8-17-16,-3 2 1 0,0 3-1 16,-3 0-5-16,6-2-3 15,-6-1-3-15,3-5-3 16,3-2-10-16,-3-6-6 16,6-2-28-16,-6-6-9 15,9-2-29-15,-6-6-14 16,3-2 3-16</inkml:trace>
  <inkml:trace contextRef="#ctx0" brushRef="#br0" timeOffset="87012.205">23029 3643 184 0,'3'-8'71'0,"-3"8"-38"0,0-2-12 16,0 2 36-1,-9 0-17-15,-3 0-15 16,0 2-9-16,0 4-10 16,-3 4-4-16,0 3-1 0,3 3-1 0,3 0 0 15,0 0-3-15,3 0 2 16,3 0 1-16,6-3 2 16,3 3-1-16,3-11-1 15,3-5 5-15,6-2 1 16,3-6-2-16,-6-8-1 15,3-3-1-15,-6 1-2 16,-4-14 1-16,1 0-1 16,-6 1-3-16,-3-4 2 15,-6 3 1-15,-8-2 2 16,8 0 1-16,-3 7 3 16,3 6 1-16,-3 5 3 15,9 19-5-15,0 7-1 16,6 6 0-16,0 5 0 15,6 14 0-15,-1-4 0 16,1 4 2-16,3 2-3 16,0-5 0-16,0-3-3 15,-6-3-3-15,6-5-34 16,-3-5-12-16,0-10-88 16</inkml:trace>
  <inkml:trace contextRef="#ctx0" brushRef="#br0" timeOffset="97024.635">17489 10824 120 0,'3'-3'46'0,"0"1"-24"0,3-1-17 15,-6 3 13-15,3 0 12 16,0-2 8-16,-3-1-7 16,3 0-1-16,-3-2-17 15,0 0 3-15,0-1 4 0,-3 1-7 16,-3 0-2-16,0-1-4 16,-3 1-2-16,0-3-1 15,-3 0 0-15,-3 3 0 16,-5-3 2-16,-4 0-3 15,-6 0 0-15,-3-2-3 16,-5-1-1-16,2 3 3 0,-3 3 3 16,-5 0-2-16,-1-1-2 15,3 1 0-15,4 0-1 16,-1 2 0-16,-6 0 0 16,-2 1 0-16,2 2 2 15,3 0-1-15,4 2-1 16,-1 4 1-16,0-4 1 15,3 4-3-15,-2-1-2 16,2 0 2-16,3 3 0 16,1-3 1-16,-1 1 2 15,0 2-3-15,0 0 0 0,-5 2 1 16,2 3 2-16,3 6-1 16,0 2-1-16,-2 3-2 15,2 0 1-15,0 2 1 16,0 1 2-16,4 2-3 15,2 0 0-15,3-5 1 16,3-1 2-16,3 1-3 16,1 0 0-16,2 3 1 15,3-4 0-15,3 1-3 16,3 3 2-16,3-1-1 16,3 3 0-16,3 3 2 15,3-3 2-15,3 3-1 16,6-3 2-16,3-3-2 15,-1 1-1-15,1 2 1 0,3-5-1 16,0-3 0-16,0-3 0 16,0 1-3-16,2-3 0 15,7 2 2-15,3-2 2 16,0 0-2-16,-1 0-2 16,4-5 2-16,3-1 2 15,2-2-2-15,1 0 0 16,0 0 1-16,-4-3 0 15,4-2 2-15,0 0 1 16,2-1-1-16,1 1 1 16,0-3-2-16,2 0 2 15,1 0-2-15,3 0-1 16,-1 0 1-16,1 0-1 16,2-3 2-16,1 3 1 15,0-5-4-15,-1 2-1 16,7 1 1-16,-7-1 2 0,1 0 0 15,-4 3 2-15,-2-2-2 16,-3 4-1-16,2 1 1 16,-2-6-1-16,-3 6-3 15,-4-6 0-15,1 1 4 16,0-4 1-16,-1-2 2 16,-2 3 0-16,3-3 0 15,-3-2 0-15,-1-1-5 0,1 3-1 16,-3 0 1-16,-1 0 0 15,1 3 3-15,0 0 1 16,-3-1-4-16,0-2 1 16,-1 0 2-16,1-2 3 15,-3-1 0-15,0-5 2 16,-4 1 0-16,-2-7 1 16,-3 4-2-16,3-1 1 15,-3-2-4-15,0 0 0 16,-3 0-1-16,-4 0 1 15,1-1 0-15,-3 1 1 16,0 3-5-16,-3-1 1 16,-3-5 0-16,0 3 2 15,-3-3-1-15,-3 1 2 16,-12-4 0-16,-3-2 3 0,-5-3-3 16,-7 1-2-16,-6 2-3 15,-9-1 1-15,-11 4-1 16,-7-1 0-16,1 6 2 15,-1 3 2-15,1-3-3 16,-4 2 0-16,1 1 1 16,-1 2 0-16,7 2 0 15,8 4 0-15,7 2-14 16,8 5-3-16,6 3-46 16,6 3-19-16,9 8-46 15</inkml:trace>
  <inkml:trace contextRef="#ctx0" brushRef="#br0" timeOffset="98184.726">18486 11086 164 0,'-3'-3'63'0,"3"3"-34"0,0 0-23 16,0 0 17-16,0 0-5 0,0 0-1 15,0 0-9-15,0 0-3 16,0 0-3-16,0 0-2 0,0 0 1 16,0 0 1-16,0 0 1 15,0 0-1-15,0 0 3 16,6 0 1-1,0 3 4-15,0-3 4 16,0 0-2-16,0 0 3 16,3-3-2-16,0 1 2 15,3-1-2-15,6-2 0 16,6 0-1-16,14-3 0 16,7-3 0-16,8 0 0 0,10-7 0 15,5-6 0 1,1 3-9-16,5 2-1 15,1 4 0-15,-7-1 3 0,-5 5 0 16,-13 0 0 0,-8 4-1-16,-6 1 0 0,-7 1-2 15,-5 0-2-15,-6 2-2 16,-3 0 1-16,-3 1-12 16,-3-1-5-16,-3 3-14 15,0-3-6-15,0 3-25 16,0 0-13-16,0-2-32 15</inkml:trace>
  <inkml:trace contextRef="#ctx0" brushRef="#br0" timeOffset="98453.481">19385 10776 268 0,'-35'-10'101'0,"35"7"-54"0,0 1-55 15,8 2 22-15,4 2-6 16,3-2-2-16,3 0-1 16,3 3-3-16,3 0-4 0,3 2-1 15,-4 3 2-15,-2 2 0 16,-3 4 1-16,-3-1 0 16,-6 0 2-16,-6 0 3 15,-6 3-2-15,-6 3-2 0,-6-3-3 16,0 5 1-16,0 0-28 15,0-5-10-15,3 0-76 16</inkml:trace>
  <inkml:trace contextRef="#ctx0" brushRef="#br0" timeOffset="98976.901">18516 11398 196 0,'-9'-2'74'0,"-3"4"-40"0,6-2-40 15,6 0 64-15,0 0-18 16,9 11-14-16,3-1-15 15,6-2 0-15,9 0 4 0,11 0-1 16,13 0 0-16,9 0-2 16,5-3 0-16,9 1-4 15,-5-1-3-15,2 3-2 16,-8 0 0-16,-4 0-2 16,-8-3 2-16,0 0-2 15,-7-2 2-15,-5 0-2 16,-6-3-1-16,-6 0-15 15,-7 0-5-15,-5 0-23 16,-3-3-10-16,-3 0-27 0,0 1-12 16,0-4 2-1</inkml:trace>
  <inkml:trace contextRef="#ctx0" brushRef="#br0" timeOffset="99204.508">19344 11393 256 0,'0'-3'96'0,"17"3"-52"0,-8 3-51 16,3 8 9-16,3-1-4 16,0 3-1-16,3 1 1 15,0 1 2-15,-3-1 2 0,-3 2 3 16,-7-3 9-16,-5 0 5 16,-5 0-3-16,-4 6-1 15,-6-3-7-15,-6 0-3 0,0-3-13 16,3-3-8-16,0 1-42 15,3-3-17-15</inkml:trace>
  <inkml:trace contextRef="#ctx0" brushRef="#br0" timeOffset="100722.048">19844 10795 200 0,'-3'-5'74'0,"3"7"-40"0,0 1-40 16,6 8 36 0,-6 10-10-16,0 16-3 15,0 5-1-15,0 6-9 16,6-3-2-16,0-3 1 0,-4-5 1 15,1-8 1-15,0-5-2 16,0-5 1-16,-3-6 7 16,-3-5 3-16,-3-6-4 15,4-10-3-15,-10-2-5 16,3-11-4-16,3-6-7 16,0-5-1-16,3-5 1 15,6 0 3-15,3 3 0 0,6 2-1 16,0 0 3-1,-1 9 0-15,4 2 1 0,6 5 0 16,3 5 0-16,0 6 0 16,-3 7 0-16,-1 6 0 15,-5 6 2-15,-6 1 3 16,-6 12 7-16,-6-1 2 16,-6 3-7-16,-3-5-2 15,-2-3-3-15,-1-5-2 16,0-5-8-16,3-6-5 15,0-2-26-15,6-6-10 0,3-10-13 16,3 0-3-16,6-6-27 16</inkml:trace>
  <inkml:trace contextRef="#ctx0" brushRef="#br0" timeOffset="101126.117">20174 10803 208 0,'-6'-3'79'0,"3"3"-42"0,-3 0-28 16,3 3 19-16,0 0-5 15,-6 5 0-15,-6 2-10 16,0 6-5-16,4 8-5 0,-1 8-5 0,3 2 1 16,3-2 1-16,3-6 2 15,9-2-1-15,0-6 2 16,6-2-2-16,3-8 2 15,-4-2 0-15,4-6 1 16,-3-8-2-16,-3-3-2 16,-3-5 3-16,0-5 2 15,-6 0-4-15,0 0-1 16,-3 2 4 0,0 1 5-16,3 4 1 0,-3 6 2 15,3 3-9-15,0 3-1 16,0 7-7-16,6 5-1 15,0 1 3-15,3 8 1 16,3-1 4-16,-3-5 1 0,0 1-28 16,3-7-10-1,-3-1-38-15,-1-4-14 0,7 1-9 16</inkml:trace>
  <inkml:trace contextRef="#ctx0" brushRef="#br0" timeOffset="101425.228">20302 10808 208 0,'-6'0'77'0,"9"6"-42"0,-3 1-43 16,3 1 10-16,3 6 8 15,0 2 7-15,0 5 1 16,-3 8 1-16,0-3-10 0,0-5-1 0,0-5-1 16,-3-2-3-16,0-4-3 15,0 1-3 1,0-6-1-16,0-5 10 0,-3-3 8 15,3-7-6-15,0-9 0 16,0 1-3-16,3-3 1 16,0-3-4-16,3 5 0 15,3 1-1-15,0 2 1 16,5 3-2-16,1 2-1 16,0 6-21-16,0 2-9 15,0 3-27-15,-3 0-9 16,0 0-31-1</inkml:trace>
  <inkml:trace contextRef="#ctx0" brushRef="#br0" timeOffset="101742.764">20507 10874 212 0,'0'11'79'0,"3"-3"-42"0,3 0-30 16,-3-6 20-16,3 4-7 16,3-1 0-16,0-2-9 15,0-1-2-15,0-2-5 16,0-2-1-16,0-4 3 0,-3 1-3 15,3-3 0-15,-3-2-1 16,-3-1 1-16,-6-2-2 16,0 0-1-16,-6 2-4 15,-3 6-2-15,-3 5-2 16,0 5 0-16,0 3 5 16,0 5 1-16,3 3-3 0,3 8-1 15,4 0 11 1,2 2 9-16,3-5-5 0,3-2-2 15,2-3-4-15,4-3 0 16,6-5-24-16,0-3-8 16,0-8-41-16,0 1-18 15,0-6 0 1</inkml:trace>
  <inkml:trace contextRef="#ctx0" brushRef="#br0" timeOffset="102071.725">20662 10872 212 0,'-3'13'79'0,"0"-2"-42"0,6 15-41 0,0-7 15 0,-3-6-4 16,3 0 3-1,-3-2-5-15,0-3-1 0,0-1-2 16,0-1 1-16,0-6 2 0,3-8 2 16,3-5 1-16,0-3-2 15,0-3-1-15,6-5-6 16,0 6-1-16,6 2 3 15,-3 3 3-15,-1 5-1 16,-2 5-2-16,0 8 4 16,-3 6 1-16,-3 8 2 15,0 4 0-15,0 1-7 16,-3-5 0-16,0-1-1 16,0-5 2-16,0-2-19 0,0-6-8 15,3-2-14 1,0-6-3-16,0-15-46 15,3-3-29-15,0-3 54 16</inkml:trace>
  <inkml:trace contextRef="#ctx0" brushRef="#br0" timeOffset="102269.158">20954 10634 260 0,'-3'0'96'0,"6"2"-52"0,0 4-54 0,0-1 16 16,0 8 3-16,0 8 5 15,0 6 5-15,-3 4 3 16,0 6-12-16,-3 6-6 0,0 2 0 16,3-3-1-16,0-5 1 0,0-5-11 15,0-8-3-15,-3-6-52 16,0-5-22 0,-3-5-28-16</inkml:trace>
  <inkml:trace contextRef="#ctx0" brushRef="#br0" timeOffset="102435.613">20823 10808 304 0,'-12'-5'115'0,"12"2"-62"0,9-2-57 16,-3 2 18-16,6 1-2 16,6-4 5-16,5 1-9 15,4 0-2-15,6 2-4 16,0 3-28-16,-3 3-10 0,-1 5-101 15</inkml:trace>
  <inkml:trace contextRef="#ctx0" brushRef="#br0" timeOffset="111503.688">21380 10880 108 0,'0'-3'44'0,"0"0"-24"0,3-2-8 15,-3 2 16-15,0 1-3 16,0-1 3-16,0 1-1 16,-3-1 1-16,0 0-15 15,0 1 5-15,-3 2 3 0,-3 2-3 16,-3 4 0-16,-3 1-10 16,0 4-5-16,3 5-2 15,0 5-1-15,3 3-3 16,3-6 2-16,3 1 1 15,6-6 0-15,6 0 0 16,3-5 2-16,3-2-1 16,3-4-1-16,0-4 1 15,0-9-1-15,-3 0 2 16,2-4 3-16,-5-1-4 16,0 0-1-16,-3 3 2 0,-9-6 1 15,0 6-1-15,-3 0-2 16,0 5 1-16,0 0-1 15,0 5 0-15,0 3 0 16,0 5-3-16,3 6 0 16,0 13 4-16,3 5 3 15,0-3 3-15,0 3 3 16,0-5 4-16,-3 8 3 16,0-3 0-16,-3-2-1 15,-3-6-6-15,-6-3-4 16,-3-2-1-16,-5-5 1 15,-1-3-19-15,0-3-5 0,-3-2-5 16,-3-3-2-16,4-3-7 16,5-5-5-16,6 0-27 15,12-5-11-15,9 0-15 16</inkml:trace>
  <inkml:trace contextRef="#ctx0" brushRef="#br0" timeOffset="111887.47">21502 10946 216 0,'-6'-3'82'0,"6"6"-44"0,3 2-33 0,-3-5 17 16,6 8-1-16,2 0 4 16,1-3-9-16,3 1-4 15,3-1-7-15,0-2-4 0,0-3 2 16,3-3-2-1,-3-2-1-15,0-6 3 0,-1 0 0 16,-2-2 1-16,-9 3 0 16,-3-4-2-16,-6 4-2 15,-3 2-6-15,-2 3-1 16,-4 2-2-16,-3 6 1 16,0 2 5-16,3 5 1 15,-3 12-1-15,6-4 2 16,0 1 1-16,9 2 2 0,6 0 3 15,3-3 4 1,6-2-2-16,3-2-2 16,9-6 0-16,0-3-1 0,0-5-20 15,-1-5-9-15,1-3-23 16,-3-3-9-16,-3-10-45 16</inkml:trace>
  <inkml:trace contextRef="#ctx0" brushRef="#br0" timeOffset="112089.265">21752 10684 160 0,'-3'-24'60'0,"3"21"-32"0,0 3-20 15,0 0 16-15,3 6-1 0,0 4 3 16,0 6-5-16,3 5-1 16,-4 11-11-16,1 5-1 15,-3 13-1-15,0-2 1 16,0-3 0-16,-3 0-7 0,1-11 0 15,2-7-25-15,-3 2-10 16</inkml:trace>
  <inkml:trace contextRef="#ctx0" brushRef="#br0" timeOffset="112296.818">21665 10798 268 0,'-3'-6'101'16,"3"6"-54"-16,3-2-48 0,3 2 20 0,3 0-7 15,3-3 3-15,3 0-10 16,3 3-6-16,6 0 1 16,-1 3-14-16,1 0-6 0,0-1-47 15,3 1-21-15,-3 0-12 16</inkml:trace>
  <inkml:trace contextRef="#ctx0" brushRef="#br0" timeOffset="112550.762">21886 10829 256 0,'-27'3'96'0,"21"2"-52"0,0 1-47 0,6-4 19 15,0 4-12-15,0-1 0 16,6 0 0-16,3 3 2 15,9 3-3-15,-1 2-2 0,1 3 0 16,0 5-1-16,0-5 2 16,-9 2 12-16,-3-2 6 15,-6-3 3-15,-9 3 1 16,-9-2-9-16,0-1-4 16,0-5-15-16,1 0-5 15,-1-3-49-15,6-2-19 16,3-3-51-1</inkml:trace>
  <inkml:trace contextRef="#ctx0" brushRef="#br0" timeOffset="113468.488">22463 10819 168 0,'-12'2'63'0,"3"-2"-34"0,0 3-12 0,0 0 22 0,0 2-9 16,-6 3-2-16,1 3-10 15,-1 2-3-15,0 5-9 16,3 6-2-16,3 3 2 0,6-4-1 16,3-1 0-16,9-1-3 15,6-3 1-15,3-5 0 16,6-2 1-16,-1-3-13 15,-2-3-7-15,0-5-22 16,-3-8-11-16,3-2-56 16</inkml:trace>
  <inkml:trace contextRef="#ctx0" brushRef="#br0" timeOffset="113885.109">22517 10618 184 0,'-3'2'68'0,"3"1"-36"0,0 5-33 0,3 0 12 15,0 8 10-15,-3 10 9 16,0 6-1-16,0 8 3 16,0 2-18-16,0 3-1 0,0-5 0 15,0-6-7-15,0-2-1 16,0-6-1-16,0-7 2 15,0-6-3-15,0-5-2 16,3-3-5-16,-3-5 0 16,3-5-7-16,-3-14-1 0,14-2 0 15,1 0 2 1,0 3 6-16,0-1 2 0,-3 6 4 16,0 5 1-16,0 3 3 15,0 5 3-15,0 5 5 16,-1 8 1-16,-2 6-4 15,-3 2 1-15,0-3-7 16,-6 1-3-16,6-6-4 16,-3 0 1-16,0-5-28 15,0 0-13-15,-3-8-36 16,6 0-15-16,0-5 0 16</inkml:trace>
  <inkml:trace contextRef="#ctx0" brushRef="#br0" timeOffset="114038.517">22779 10845 248 0,'0'3'93'0,"5"2"-50"0,-5 6-50 0,3-3 16 16,-3 8-6-16,0 7 3 15,0 1-3 1,0-5-2-16,0-1 0 0,0-4-4 0,0-4 2 16,-3 1-87-1,-2-6-60-15,5-2 55 16</inkml:trace>
  <inkml:trace contextRef="#ctx0" brushRef="#br0" timeOffset="114335.037">22779 10628 264 0,'-3'-13'101'15,"6"8"-54"-15,5 0-59 0,-2 2 15 0,0 0-7 16,6 1 2-16,0-1-12 15,-6 0-4-15,6 3 10 16,-6 0-5-16,-3 6-1 0,6-1 10 16,-6 5 4-16,0 6 7 15,0 11 6-15,-3 5 2 16,0 5 0-16,0 2-5 16,0 9-2-16,0-6-4 15,3-2-1-15,0-3-1 0,0-8-2 16,0-5-13-16,-3-6-6 15,6-4-56 1,0-6-57-16,0-8 38 16</inkml:trace>
  <inkml:trace contextRef="#ctx0" brushRef="#br0" timeOffset="114755.62">23073 10843 228 0,'-9'-6'88'0,"6"6"-48"0,-15-2-45 0,15 2 24 16,-11 5-5 0,-1 3-4-16,0 3-4 15,0 10-3-15,6 8-5 0,0 0 1 16,6-3 1-16,0-2 2 0,6-5-1 16,3-6-1-16,6-5 5 15,0-3 4-15,6-5 1 16,-3-5 4-16,-1-8-7 15,-2-11-2 1,-3 0-3-16,0-5 1 0,-3-6-2 16,-3 4-1-16,0-12 3 15,-3 1 0-15,0 5-1 16,0 8 1-16,0 5-2 16,0 8 2-16,0 6-4 15,0 4 0-15,0 6 5 16,3 19 5-16,-3 7-1 0,6 9 1 15,-3-1-3-15,0 6 1 16,0 2-4-16,0-7-2 16,0-1-5-16,-3-10 0 15,9-3-51-15,-3-8-23 16,3-2-46 0</inkml:trace>
  <inkml:trace contextRef="#ctx0" brushRef="#br0" timeOffset="115000.09">23231 10835 144 0,'0'-6'55'0,"3"4"-30"0,-3-6-5 0,6 5 21 0,-3-2 0 15,-3 0 2-15,0-3-17 16,0 0-5-16,0-6-13 15,0 1-1-15,-3 3 0 0,-3 2-8 16,6 0-1-16,0 3-29 16,-3 2-11-16,3 13-118 31,0 1 47-31</inkml:trace>
  <inkml:trace contextRef="#ctx0" brushRef="#br0" timeOffset="115239.708">23326 10864 212 0,'-6'5'79'0,"3"0"-42"0,-15 1-43 0,15-1 14 16,0 0-7-16,0 1 2 15,6 4 0 1,3 9-1-16,0-1-2 0,6 1 3 16,-3-1 4-16,0-2 4 15,-3 0 7-15,-3 0 3 16,-6-3 1-16,-3-2 1 15,3-1-13-15,-9-4-6 16,-3-4-24-16,3-4-10 16,1-1-36-16,2-2-15 15,0-1-12-15</inkml:trace>
  <inkml:trace contextRef="#ctx0" brushRef="#br0" timeOffset="115523.061">23791 10729 204 0,'0'13'77'0,"0"-8"-42"0,5 9-23 0,-5-1 19 15,0 5 1-15,0 6 6 16,-5 3-17 0,5 4-4-16,0-2-11 0,0 1-4 0,0-7-1 15,0-1-10-15,0-7-4 16,0-1-35-16,0-6-14 16,0-3-50-1</inkml:trace>
  <inkml:trace contextRef="#ctx0" brushRef="#br0" timeOffset="115786.753">23731 10710 272 0,'-3'-37'101'0,"6"29"-54"0,15-2-48 16,-9 4 18-16,0 1-10 16,6 0 1-16,-1 0-1 15,1-1 1-15,6 4-4 16,0 4-3-16,6 4 2 0,-6 2 2 15,-9 7 4-15,-3 4 7 16,-12-1 4-16,-3 4-6 16,-6-1-3-16,-6-3-9 15,6-2-1-15,-6-3-21 16,6-2-7-16,0-3-24 16,3-3-7-16,0-2-67 15</inkml:trace>
  <inkml:trace contextRef="#ctx0" brushRef="#br0" timeOffset="116019.43">24079 10668 212 0,'3'5'82'0,"0"14"-44"0,9 10-22 0,-9-16 22 16,0 3 0-16,0 5 4 15,-3 3-17-15,0 0-4 16,0 5-13-16,0 3-5 0,0-3-2 16,0-3-1-16,0-5 2 15,0-2-25-15,0-3-10 16,0-6-73 0,-3-2-65-16,0-5 59 15</inkml:trace>
  <inkml:trace contextRef="#ctx0" brushRef="#br0" timeOffset="116234.111">23963 10739 312 0,'-15'-18'115'0,"27"15"-62"0,-3 1-44 15,-3 2 25-15,0-3-17 16,6-5-2-16,6 3-7 15,3-1-3-15,2 1-2 16,1 3-9-16,0 2-4 0,0 5-36 16,0 3-17-16,-9 5-76 15</inkml:trace>
  <inkml:trace contextRef="#ctx0" brushRef="#br0" timeOffset="116408.823">23963 11068 216 0,'-21'7'82'0,"24"-4"-44"0,0-3-44 16,3 3 60-16,3-3-17 15,9 0-12-15,3 0-10 16,6-3-10-16,-1 0-2 0,13 1 1 16,-6-3-11-16,-3-1-3 0,5 1-46 15,-11 0-20-15</inkml:trace>
  <inkml:trace contextRef="#ctx0" brushRef="#br0" timeOffset="116669.826">24279 10755 260 0,'-3'0'96'0,"6"6"-52"0,-3 7-36 15,0-3 21-15,6 6-15 16,-6 8-3-16,0 11-5 16,0-1-1-16,0-2-3 0,0-1-2 0,0-4 1 15,0-9-17 1,0-2-4-16,3-5-34 0,-3-6-15 16,9-5-11-1,-6-5-29-15,2-11 35 16</inkml:trace>
  <inkml:trace contextRef="#ctx0" brushRef="#br0" timeOffset="116873.151">24246 10734 228 0,'-12'-21'85'0,"12"21"-46"0,3-3-39 0,-3-2 16 16,9 2-11-16,0 1-3 16,3-1 3-16,9 8 4 15,8 6-5-15,7 0 11 0,-3 4 5 0,-3 7 9 16,-7 4 5-1,-2 3-5-15,-3 11-1 0,-15-3-2 16,-3 0-1-16,-12-3-10 16,-18-2-2-16,-2-3-23 15,-7-5-8-15,-3-5-44 16,-5-6-18-16</inkml:trace>
  <inkml:trace contextRef="#ctx0" brushRef="#br0" timeOffset="118134.265">19900 11525 160 0,'0'-5'60'0,"0"5"-32"0,3-3-20 0,-3 1 18 0,0-1 0 16,0 0 4-16,0 1-1 15,-3-4 2-15,-6 4-17 16,-6-1 3-16,-2 6 1 0,-1 5-4 16,-3 2 2-16,-3 9-5 15,3 2-1-15,3 0-9 16,6 0-2-16,3 3 0 15,9-3 0-15,9-2-2 16,3-3 0-16,9-6-9 16,3-4-3-16,0-6-12 15,0-3-5-15,-1-2-14 16,-2-9-4-16,0-7-48 16</inkml:trace>
  <inkml:trace contextRef="#ctx0" brushRef="#br0" timeOffset="118556.392">19954 11324 160 0,'-3'-2'60'0,"6"2"-32"0,-3 2-20 0,0-2 18 16,3 5 5-16,0 3 5 15,0 19-10-15,0 2-4 16,-3 0-12-16,0 3 5 0,-3 8 4 0,0-6-6 15,0-2 0 1,0-9-7-16,0-1-4 0,0-6-1 16,0-3-1-1,3-5-7-15,0-3 0 0,0-5-2 16,3-5 3-16,0-3 2 16,3-8-1-16,3 0 4 15,3-3 0-15,2 4 5 16,7 1 2-16,6 4 6 15,-6 4 3-15,-3 4-2 16,0 4 0-16,-3 6-1 16,-4 6 2-16,1 4-3 15,-3-2 1-15,-3 3-7 16,0-4-3-16,-3 1-12 16,0-2-6-16,0-4-28 0,0-2-9 15,0-3-23 1,3-5-7-16,0-2-13 15</inkml:trace>
  <inkml:trace contextRef="#ctx0" brushRef="#br0" timeOffset="118741.789">20287 11523 220 0,'-15'2'85'0,"30"4"-46"0,-9 1-30 0,-3-1 19 16,0 7 1-16,-3 3 5 15,0 2-15-15,0-2-3 0,0 0-10 16,0-3-15-16,0 1-4 0,0-4-40 16,3-5-95-1</inkml:trace>
  <inkml:trace contextRef="#ctx0" brushRef="#br0" timeOffset="118886.069">20225 11345 268 0,'-9'-5'101'0,"12"5"-54"0,0 0-61 15,-3 0 14-15,0 0-31 16,6 0-7-16,0 0-64 16,2-3-26-16</inkml:trace>
  <inkml:trace contextRef="#ctx0" brushRef="#br0" timeOffset="119088.685">20424 11287 240 0,'-3'8'90'0,"6"3"-48"0,3 12-42 0,-3 1 16 16,-3 3 8-16,0 7 8 16,0-2-11-16,0 10-2 15,0-5-11-15,0-2-5 0,0-4-2 16,0-4-19-16,3-6-5 0,0-5-27 15,3-3-8-15,3-8-53 32</inkml:trace>
  <inkml:trace contextRef="#ctx0" brushRef="#br0" timeOffset="119501.434">20668 11517 220 0,'-12'-5'85'0,"6"2"-46"0,-9 3-21 16,6 3 25-16,-2 0-22 16,-4 2-6-16,-3 3-10 15,3 2-4-15,0 12 0 16,3-4-4-16,3 1 2 0,6-1-1 16,6 1-2-16,6-3 3 15,6-6 0-15,0-2 3 16,3-5 1-16,0-6-1 0,-1-7-2 15,-2-9 1-15,0 1 1 16,-3-6-1-16,-3 0-1 16,-3-11 3-1,-3-2 2-15,-6 3-4 0,0 2-1 16,0 3 6-16,0 5 4 16,0 6 1-16,3 5 1 15,-3 7-11-15,3 6-5 16,3 19 4-16,0 7 4 15,3 1 0-15,0 2 3 16,0 0-4-16,0 0 0 16,6 3-10-16,0-6-3 0,6-5-39 15,-1-5-16 1,4-10-56-16</inkml:trace>
  <inkml:trace contextRef="#ctx0" brushRef="#br0" timeOffset="120177.241">21260 11504 176 0,'0'-5'66'0,"0"5"-36"0,-3-3-9 0,3 3 40 16,-8 0-14-1,-13 5-21 1,0 6-16-16,0 2-8 0,3 6-1 16,-3 2 3-16,9 0 5 0,4 0-5 15,2-2 0-15,6-3-2 16,6-3-2-16,2-5-2 15,1-6 1-15,9-2 1 16,-3-7 0-16,3-4-3 16,-3-8 0-16,-3 1 2 15,-3 2 2-15,-3 0 4 16,-9 3 4-16,6 0-4 16,-6 2-3-16,3 3-4 15,0 3 1-15,3 2-4 16,3 6 1-16,0 5 2 0,-3 16 3 15,0 2 11-15,-1 3 7 16,-2 3 3-16,0 0 2 16,-8 2-5-16,-7 1-1 15,0-4-8-15,0-7-4 16,-3-3-10-16,0-5-3 16,-3-8-20-16,3-8-8 15,4-11-22-15,2 1-6 16,3-6-64-1</inkml:trace>
  <inkml:trace contextRef="#ctx0" brushRef="#br0" timeOffset="120599.389">21344 11499 236 0,'0'2'90'0,"3"-2"-48"0,6 6-36 15,-3-4 20-15,0 4 10 16,3-1 9-16,2 0-10 16,4 3-6-16,6-3-16 15,0 1 0-15,0-4 1 0,0 1-7 16,-3-3-2-16,-1-3-3 16,-2-2-2-16,-3-3-4 15,-3 0 0-15,-6-2-9 0,-3-1-4 16,-6 1-5-1,-3-1-1-15,-9 3-5 0,-5 3 0 16,2 2 10-16,-3 6 8 16,3 5 5-16,0 5 3 15,6 3 12-15,3-3 6 16,6 13 22 0,6-2-15-16,6-3-7 15,9-5-10-15,6-2-5 16,0-7-11-16,3-1-6 15,0-6-25-15,-1-11-11 16,1-2-53 0,-3-8-46-16,6-3 57 15</inkml:trace>
  <inkml:trace contextRef="#ctx0" brushRef="#br0" timeOffset="120783.679">21668 11255 272 0,'-3'0'101'0,"6"0"-54"0,-3 8-46 15,6-2 19-15,0 4 9 16,-3 6 6-16,3 16-12 16,-3 2-5-16,0 3-11 15,0-5-5-15,-3 5-1 0,0-5-19 16,3 0-5-16,-3-6-31 16,-3-5-13-16</inkml:trace>
  <inkml:trace contextRef="#ctx0" brushRef="#br0" timeOffset="120987.849">21546 11385 268 0,'3'0'101'0,"6"-11"-54"0,6 4-35 0,-6 4 24 15,9 0-17-15,3 1-3 16,2-1-21-16,4 0-9 16,0 3 7-16,3 0-50 0,-3 0-21 15,5-2-35-15</inkml:trace>
  <inkml:trace contextRef="#ctx0" brushRef="#br0" timeOffset="121220.524">21936 11374 288 0,'-36'24'110'0,"16"-21"-60"0,-1 18-58 16,15-13 16-16,-3 0-2 16,0 0 4-16,3 0-10 15,3 2-2-15,3 1 1 16,6 5 0-16,3-3 3 0,6 8-1 16,6 0 2-16,-4-2 9 15,-2-1 7-15,-6-2 7 16,-18 0 9-1,-6-3-17-15,-2-2-53 16,-4 0-24-16,0-3-91 16</inkml:trace>
  <inkml:trace contextRef="#ctx0" brushRef="#br0" timeOffset="122143.038">22651 11337 180 0,'2'-5'68'0,"-2"2"-36"0,0-2-11 15,0 3 22-15,0-1-1 16,-2-2-1-16,-1-1-7 16,-3 1-1-16,0 0-19 15,-6 2 7-15,-9 3 6 0,-6 5-11 16,6 3-3-16,-8 11-8 15,8 7-2-15,-3 6-3 16,6 10-1-16,6 3-1 0,9 0-2 16,9 3 5-1,9-6 1-15,15-7 0 0,2-6 1 16,7-11 0-16,3-12 1 16,8-12 2-16,-2-10 1 15,-3-10 3-15,-10-6 1 16,-8-2 10-16,-15-11 4 15,-12 0 6-15,-12 0 6 16,-9 3-9-16,-5 2-2 16,-1 11-20-16,-3 5-5 15,3 5-26-15,3 9-12 16,1 5-46-16,11 7-20 16,6 3-78-1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7-11-15T23:40:53.195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11816 7123 204 0,'-15'0'77'0,"9"13"-42"0,0-18-26 0,6 2 22 15,-3 8-4-15,3-7 4 16,0-1 0-16,0 0 3 16,6-2-18-16,9-6-5 0,9-2 0 15,11-5 4-15,10-9 3 16,15-5-1-16,20-5 2 16,15 0-6-16,15-2-3 0,18 4-3 15,9 3 0-15,6 9-2 16,0 4 2-16,-6 9-4 15,-6 4 0-15,-9 4-1 16,-3 4 1-16,-18 4 4 16,-11-1 6-16,-10 0-5 15,-6 3 0-15,-5-3 5 16,-7-2 1-16,-2 0-7 16,-10-1-4-16,-5-2-2 15,-6 3 1-15,-7 0 1 16,-5-1 1-16,-6 1-5 15,-3 0 1-15,-6-3 0 16,0 0 0-16,-3 2 0 16,0-2 2-16,0 0-1 0,0 0-1 15,-4 0 1-15,1 0 1 16,-3 0-3-16,-3 0 0 16,0 0-4-16,0 0 1 15,0 0-11-15,0 0-3 16,0 0-7-16,0-2 1 15,-3-1-9-15,0 3-4 16,0-3-29-16,0 1-12 16,-5 2-61-1</inkml:trace>
  <inkml:trace contextRef="#ctx0" brushRef="#br0" timeOffset="300.125">14018 6720 324 0,'-20'-18'123'0,"20"21"-66"0,3-3-71 16,0 0 19-16,3 0-5 15,5 2 4-15,7 3 5 16,6 1 2-16,6 2-5 16,3 2-6-16,-1 4-1 0,1 1 1 15,-6 4 2-15,-3 2-3 16,-6-2 0-16,-7-1 7 15,-8 1 4-15,-8-1 8 16,-10 1 6-16,-3 2-11 16,-6-3-2-16,-6-2-9 15,0 0-4-15,4-3-15 0,5-2-4 16,6 0-60-16,3-1-26 16,12-5-27-1</inkml:trace>
  <inkml:trace contextRef="#ctx0" brushRef="#br0" timeOffset="1200.556">12745 6199 248 0,'-9'-10'93'0,"0"7"-50"0,-3-5-37 0,6 5 20 15,-3 1 6-15,-3-1 7 16,-3 3-15-16,3 5-5 15,-6 3-12-15,3 11-7 0,4 7-3 16,8 6-1-16,0 2 3 16,3 1-2-16,0 7-1 15,0 1 3-15,3-6 0 16,0-6-17-16,-3-7-5 16,0-3-20-16,0-5-5 15,-9-5-131 1,-9-6 62-1</inkml:trace>
  <inkml:trace contextRef="#ctx0" brushRef="#br0" timeOffset="1374.639">12471 6408 328 0,'-6'-5'123'0,"9"2"-66"0,6 1-69 16,-3 2 20-16,3-3-4 15,8 0 2-15,4 1-5 16,0-1-2-16,3 0 0 15,3 1-31-15,-1 2-13 0,-2 0-21 16,0 0-7-16,-6 0-27 16</inkml:trace>
  <inkml:trace contextRef="#ctx0" brushRef="#br0" timeOffset="1617.35">12706 6424 232 0,'-18'11'88'0,"9"-1"-48"0,0 1-36 0,6 2 21 16,3 8-3-16,0-2 2 15,3-3-9-15,6 0-4 16,3-3-6-16,3-3 3 0,9-4 2 16,2-6-3-16,-2-6 1 15,-3-4-5-15,-3-6 0 16,-6 0 3-16,-3 0 1 16,-6 0-1-16,-9-2 1 15,-6-1-11-15,-3 3-2 16,0 3-17-16,0 3-5 0,3 2-43 15,3 2-17 1,3 4-20-16</inkml:trace>
  <inkml:trace contextRef="#ctx0" brushRef="#br0" timeOffset="1909.738">12887 6406 248 0,'3'10'93'0,"0"-2"-50"0,3 5-44 16,-3-5 18-16,0 5-1 15,0 6 2-15,0-3 4 16,0 0 3-16,-3-3-13 16,0 0-7-16,0-5-1 0,0-3-1 15,0 1 3-15,-3-4 1 0,0-2 3 16,0-10 1 0,0-6 1-16,3 0-6 0,3-5-4 15,0 0-4-15,3 2 1 16,3 3 1-16,3 3 2 15,0 3-3-15,3 2 0 16,6 5-10-16,-3 0-3 16,-4 3-13-16,1 0-5 15,-3 0-36-15,0-2-16 16,0-4-27 0</inkml:trace>
  <inkml:trace contextRef="#ctx0" brushRef="#br0" timeOffset="1999.061">13123 6186 296 0,'-9'-5'110'0,"9"10"-60"15,3-2-58-15</inkml:trace>
  <inkml:trace contextRef="#ctx0" brushRef="#br0" timeOffset="2132.023">13126 6218 486 0,'2'26'34'0,"1"6"-16"15,0 5-6-15,-3 8-1 0,3-3-9 16,0-2-1-16,0-6-3 15,0-5-2-15,0-5-26 16,0-8-10-16,0-3-29 16,3-5-9-16,0-5-35 15</inkml:trace>
  <inkml:trace contextRef="#ctx0" brushRef="#br0" timeOffset="2374.235">13322 6347 308 0,'-6'0'115'0,"6"0"-62"0,-6 3-60 0,-3 2 21 16,-12 1 2-16,0-1 5 15,-2 3-3-15,-4 0 2 16,3 0-11-16,3 0-12 0,6 0-3 16,3 2 2-16,6 1 4 15,12-1 1-15,6 6-1 16,12 5 1-16,9 1 1 15,3-4-10-15,-1-2-2 16,1 0-41-16,0-3-19 0,-3-5-63 16</inkml:trace>
  <inkml:trace contextRef="#ctx0" brushRef="#br0" timeOffset="8032.476">10488 4464 160 0,'-3'-22'63'0,"3"25"-34"0,0-6-1 0,0 3 25 15</inkml:trace>
  <inkml:trace contextRef="#ctx0" brushRef="#br0" timeOffset="8214.391">10485 4450 416 0,'3'8'46'15,"0"5"-24"-15,0 3-4 0,3 13-1 16,-3 6 4-16,0 5 2 0,-3 5-8 16,0-3-2-1,0-5-5-15,0-3-3 0,0-7-2 16,0-3 0-16,0-6-15 16,0-5-5-16,0-2-29 15,0-6-12-15,6-2-30 16,-6-3-12-16,6-3-6 15</inkml:trace>
  <inkml:trace contextRef="#ctx0" brushRef="#br0" timeOffset="8617.589">10491 4469 176 0,'-9'-19'66'0,"3"17"-36"0,0-4-13 0,3 6 20 15,0 0 3-15,0-2 5 16,3-1-13-16,0 0-5 16,3 1-15-16,3-1-5 0,6-2-1 15,9 0-1-15,6 2 0 16,3 3-3-16,-1 3-2 15,4 4 3-15,-6 7 0 16,0 4-1-16,-12-2-2 0,-6 5 14 16,-9 3 5-1,-9 0 2-15,-3-3 2 16,-6 0-7-16,-6-5 1 0,0-3-10 16,0-2-2-16,4-3-3 15,2-3 1-15,3-2-15 16,6-3-7-16,3 0-30 15,12-3-11-15,6-2-11 16,6-3-4-16,6 3-42 16</inkml:trace>
  <inkml:trace contextRef="#ctx0" brushRef="#br0" timeOffset="8862.976">10860 4445 264 0,'-3'0'101'0,"3"13"-54"0,3 0-42 0,0-2 22 15,-3 2 9-15,0 11 9 16,0 5-12-16,-3 3-5 16,0 5-16-16,3 3-10 0,0-3-2 15,0-8-2-15,0-5 0 16,0-6-22-16,0-2-12 15,0-5-32-15,-3-3-14 16,0-6-45 0</inkml:trace>
  <inkml:trace contextRef="#ctx0" brushRef="#br0" timeOffset="8983.881">10771 4482 280 0,'-27'-5'107'0,"9"-3"-58"0,12 0-35 16,6 11 26-16,0-1 4 16,0-2 6-16</inkml:trace>
  <inkml:trace contextRef="#ctx0" brushRef="#br0" timeOffset="9130.768">10732 4464 642 0,'15'-3'31'0,"6"0"-13"0,6-2-14 16,6 0-3-16,-1-3-1 0,-2 2 0 15,0 1-20 1,0 2-7-16,-10 1-15 15,-5 2-6-15,-3 2-23 0,-12 6-7 16,-9 14-27 0,-3-4-40-16,-2 3 52 15</inkml:trace>
  <inkml:trace contextRef="#ctx0" brushRef="#br0" timeOffset="9333.808">10780 4718 212 0,'-30'47'79'0,"9"-44"-42"0,9 5-17 0,12-3 24 16,0 0-7-16,6 1 1 15,0-1-7-15,0-2-1 16,6-1-17-16,3 1 5 0,3-3 3 16,9 0-7-16,3 0-3 15,-1 0-6-15,1 2-2 0,0 1-8 16,0 0-4-16,-7-1-28 16,-5 4-14-16,-3-6-28 15,-6 0-13-15,-3 0-26 16</inkml:trace>
  <inkml:trace contextRef="#ctx0" brushRef="#br0" timeOffset="9599.814">11087 4471 256 0,'3'-18'96'0,"-3"18"-52"0,3 3-40 0,0 5 19 16,-1 2 0-16,4 6 6 16,-3 10-3-16,-3 6 2 15,0 5-16-15,0 6-2 0,0-4 0 16,0-2-4-16,0-5 2 16,3-8-10-16,-3-3 0 15,0-8-27-15,0-2-8 16,0-3-23-16,-3-14-98 31</inkml:trace>
  <inkml:trace contextRef="#ctx0" brushRef="#br0" timeOffset="9900.884">11098 4429 288 0,'-2'-8'110'0,"7"8"-60"0,4-8-52 15,-3 8 22-15,6 0-1 16,9 3 3-16,0 0-5 16,6 10-2-16,2 3-9 15,1 5 3-15,0 5 3 0,-9 11 5 16,-6 0 4-16,-9 8 0 16,-12-5-1-16,-9-3-2 15,-6-3 1-15,-6-7-8 16,-3-3-4-16,1-6-4 15,-1-2-3-15,3-8-17 16,0 0-6-16,9-3-31 16,7-7-10-16,8-4-55 0,9 1-24 15,2-3 27 1</inkml:trace>
  <inkml:trace contextRef="#ctx0" brushRef="#br0" timeOffset="10384.341">11974 4384 172 0,'9'-8'66'0,"-7"6"-36"0,1 4 0 0,-3-2 26 16,0 0-6-16,-3 6 0 16,1 1-6-16,-4 12-3 15,-6 5-22-15,-9 10 11 0,-6 14 4 16,-3 2-14-16,1 3-3 16,2 0-9-16,3-8-3 15,3-5-2-15,6-9 0 16,3-7-29-16,3-5-9 15,3-9-23-15,0-4-6 16,3-9-28-16,0-8-11 16,1-20-7-1</inkml:trace>
  <inkml:trace contextRef="#ctx0" brushRef="#br0" timeOffset="10567.091">11700 4413 328 0,'-6'-10'123'0,"9"7"-66"0,0 0-60 16,-3 3 22-16,6 3 1 15,3 2 7-15,8 11-1 16,4 8 2-16,3 10-16 16,3 17-2-16,3 10-3 0,-1-1-1 15,1-4-1-15,-3-3-8 16,0-6-2-16,-3-7-45 16,-4-8-16-16</inkml:trace>
  <inkml:trace contextRef="#ctx0" brushRef="#br0" timeOffset="11901.484">23171 4440 180 0,'-6'-8'68'0,"6"5"-36"0,0-2-26 0,3 5 15 16,0-3 4-16,0 1 5 15,3 2 8-15,-3 0 3 16,3 5-21-16,0 8 6 0,-3 11 2 16,0 8-7-16,-3 10-1 15,0 11-10 1,-3-5-2-16,0-6-2 0,3-5 1 15,0-8-9-15,0-5 0 16,0-6-31-16,0-7-11 16,3-6-34-16,3-10-14 15,-6-22-24 1</inkml:trace>
  <inkml:trace contextRef="#ctx0" brushRef="#br0" timeOffset="12191.358">23162 4403 332 0,'-8'-6'126'0,"8"1"-68"0,14-3-61 15,-5 6 22-15,3-1-8 16,9 0 1-16,3 3-9 16,12 6-1-16,-7 1-2 15,-2 7 0-15,-3 4 0 0,-3 3 2 16,-9 1 3-16,-12-1 4 15,-6 3 2-15,-6-6-3 16,-12 1 0-16,-3-4-3 16,-2-4 0-16,-1 0-6 15,9-3-1-15,3-3-15 0,3-3-4 16,12-2-66 0,9-2-13-16,15-3-6 15,6-1 2 1</inkml:trace>
  <inkml:trace contextRef="#ctx0" brushRef="#br0" timeOffset="12418.708">23558 4408 276 0,'0'0'104'0,"0"5"-56"0,0 3-36 0,0 5 24 0,0 9-2 15,-3 4 5 1,0 8-16-16,0-2-5 0,0 0-11 16,3 10-7-16,0-5-1 0,0-5-21 15,3-8-8-15,0-6-34 16,0-4-11-16,0-6-56 16</inkml:trace>
  <inkml:trace contextRef="#ctx0" brushRef="#br0" timeOffset="12614.954">23407 4405 376 0,'-3'-2'143'0,"6"-1"-78"0,-3 3-65 0,8 0 29 15,-2 0-16-15,9 0 0 16,3 0-9-16,3 3-5 15,3-3 0-15,6 0-16 0,-4 0-5 16,-2 0-36-16,3 0-12 16,-3 0-48-1</inkml:trace>
  <inkml:trace contextRef="#ctx0" brushRef="#br0" timeOffset="12828.891">23386 4786 308 0,'-15'14'115'0,"15"-14"-62"0,0 2-60 0,0-2 21 0,6 0-2 16,3 3 4-16,3-3-4 15,14 0-2-15,1 0-5 16,0 0-6-16,12-3 0 0,-4 1-21 16,1-1-10-16,6-2-59 15,-1-1-26-15,-11-10 10 16</inkml:trace>
  <inkml:trace contextRef="#ctx0" brushRef="#br0" timeOffset="13051.696">23811 4437 328 0,'-9'5'123'0,"3"1"-66"0,1 23-55 0,5-13 23 16,0 10-4-16,-3 3 2 16,-3 3-12-16,6 0-7 15,0 2-2-15,0-2-24 0,0-6-8 16,6-5-34-16,-3-5-13 16,2-8-55-1</inkml:trace>
  <inkml:trace contextRef="#ctx0" brushRef="#br0" timeOffset="13330.866">23779 4384 316 0,'12'-13'121'0,"-1"5"-66"0,19 5-49 15,-15 3 25-15,6 6-15 16,3 4-2-16,-3 6-6 15,-1 13 0-15,-2 3-5 16,-6 5 5-16,-6 5 2 0,-3 3 6 16,-12 3 4-16,-3-8-4 0,-12-6 1 15,-2-2-10-15,-13-8-2 16,15-6-12-16,-15-5-3 16,1-5-22-16,8-2-9 15,9-4-27-15,12-4-10 16,6-12-64-1</inkml:trace>
  <inkml:trace contextRef="#ctx0" brushRef="#br0" timeOffset="13835.187">24347 4376 296 0,'6'-5'112'0,"9"10"-60"0,-3-5-34 0,-6 0 50 16,3 8-14-1,0 3-17-15,-3 7-7 16,3 3-19-16,3 1-4 0,-4-4-3 16,1 1-2-16,0-1 1 15,0-5-18-15,0-2-6 0,-3-3-37 16,9-3-14-1,-3-2-73 1</inkml:trace>
  <inkml:trace contextRef="#ctx0" brushRef="#br0" timeOffset="14038.269">24710 4374 316 0,'-6'0'118'0,"6"0"-64"0,-3 10-37 16,-6-2 33-16,-5 0-21 16,-10 8-6-16,3 5-17 15,0 0-6-15,0-2 0 16,0-1-32-16,4 3-11 0,2-5-51 0,3-2-22 16</inkml:trace>
  <inkml:trace contextRef="#ctx0" brushRef="#br0" timeOffset="14222.766">24517 4585 364 0,'-9'8'134'0,"12"8"-72"0,3 8-48 0,-3-11 33 16,-3 6-24-16,6 7-5 15,0 1-16-15,-6-6-6 16,6 0 2-16,-3-3-64 0,3-2-25 15,-3-5-71-15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7-11-15T23:41:19.563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10089 9403 200 0,'0'-2'77'0,"0"4"-42"0,15 1-23 16,-18 5 19-16,0 5-5 15,-3 11 2-15,0 13-7 16,0 5-1-16,4 6-11 16,-1-3-3-16,0-3 0 0,0-2-3 15,0-8-2-15,3-6 0 16,-3-5 1-16,3-5-12 0,-3-3-6 15,0-7-42-15,0-14-20 16,9-3-30 0</inkml:trace>
  <inkml:trace contextRef="#ctx0" brushRef="#br0" timeOffset="492.362">10039 9398 192 0,'-6'-16'71'0,"3"29"-38"0,-3-7-25 16,3-12 16-16,0 4-1 15,0-1 3-15,0 0-3 16,3 1-2-16,0 2-11 16,3 0-4-16,6-3 0 0,12 0-1 15,3-2 2-15,5 5-4 16,4 5 0-16,3 3-1 0,-6 3 1 15,-7-3 2-15,-2 13 2 16,-6 3 8-16,-3 0 2 16,-9 0 0-16,-9 2 2 15,-3 6-4-15,-9-6-1 16,-3-7-8-16,-8-1-2 16,-1-5-7-16,-3-2 0 15,9-3-19-15,3-5-8 16,4 2-11-16,8-10-66 15,9-1-1 1,21-2 4-16</inkml:trace>
  <inkml:trace contextRef="#ctx0" brushRef="#br0" timeOffset="763.489">10432 9456 244 0,'0'-2'90'0,"0"4"-48"0,3 6-36 16,-3 0 22-16,3 8-4 16,-3 5 1-16,0 14-10 0,0 7-4 15,-3-5-6-15,0-3-4 0,0 1 2 16,0-1-2-1,3-7 2-15,0-6-13 0,-3-11-58 16,0-7-17 0,3-8-30-1</inkml:trace>
  <inkml:trace contextRef="#ctx0" brushRef="#br0" timeOffset="1014.804">10292 9422 288 0,'-6'-3'107'0,"6"3"-58"0,0-2-44 0,0 2 24 0,6 0-5 16,0 0 3-16,3-3-9 16,3 0-3-16,8 1-8 15,7-1-5-15,0 0 1 0,0 3-2 16,0 0-1-16,2 0-6 15,-5 0-4-15,-6 3-30 16,-3 2-11-16,-6 1-31 16,-9 1-14-16,0 4-8 15</inkml:trace>
  <inkml:trace contextRef="#ctx0" brushRef="#br0" timeOffset="1246.625">10280 9821 236 0,'12'0'88'0,"0"3"-48"0,0-3-31 0,-3 5 19 16,5-5-1-16,10 0 3 16,6-2-12-16,3-4-5 15,5 6-8-15,1 3-4 0,-6-3 0 16,-6 0-10-16,-1-5-4 15,-5 2-44-15,-3-2-18 16</inkml:trace>
  <inkml:trace contextRef="#ctx0" brushRef="#br0" timeOffset="1498.465">10738 9427 268 0,'-3'0'101'0,"6"3"-54"0,-3 10-48 16,0 0 20-16,0 8 0 16,0 11 3-16,-6 13-7 15,0-3-4-15,0-2-6 0,3 0-4 16,1-6 0-16,-1-2-6 15,0-8 1-15,0-6-49 0,0-7-19 16,3-8-50 0</inkml:trace>
  <inkml:trace contextRef="#ctx0" brushRef="#br0" timeOffset="1779.928">10679 9417 300 0,'-12'-14'112'0,"9"9"-60"0,6-3-63 0,6 5 18 16,3-5 2-16,6 3 3 0,-1 5-1 15,7 5 1-15,6 3-7 16,3 8-3-16,-1 11 1 0,-2 5 4 16,-6 5 4-16,-6 5 0 15,-6 6 3-15,-9-6-3 16,-9 0 1-16,-9-5-5 15,-6-5 1-15,-3-6-16 16,-5-7-7-16,-1-3-21 16,0-8-10-16,6-3-17 15,3-2-6-15</inkml:trace>
  <inkml:trace contextRef="#ctx0" brushRef="#br0" timeOffset="2202.053">11587 9379 292 0,'-3'0'110'0,"3"0"-60"0,-3 3-47 16,0 5 21-16,-3 3-1 16,-6 10 6-16,-12 11-12 15,-6 13-4-15,-2 2-8 16,2 3-6-16,3-7 0 0,3-4-1 16,3-1 0-16,3-15-42 15,7-2-20-15,-1-5-78 16</inkml:trace>
  <inkml:trace contextRef="#ctx0" brushRef="#br0" timeOffset="2412.261">11354 9372 316 0,'3'0'118'0,"6"0"-64"0,6 15-50 0,-6-7 24 16,6 8-1-16,9 16 6 15,3 8-12-15,2 7-2 16,1 14-11-16,0-5-5 0,0-6 0 16,-1-5-9-16,-2-5-1 15,0-9-64-15,0-7-28 16</inkml:trace>
  <inkml:trace contextRef="#ctx0" brushRef="#br0" timeOffset="3661.075">22770 9282 272 0,'-6'2'104'0,"9"14"-56"0,-3 19-43 0,0-17 22 0,0 14-4 16,-3 7 3-16,0 14-10 15,0 0-4-15,0-2-7 16,3-6-4-16,0-3 0 0,0-16-15 16,0 1-3-16,0-6-37 15,0-13-108 1</inkml:trace>
  <inkml:trace contextRef="#ctx0" brushRef="#br0" timeOffset="4002.573">22740 9305 280 0,'-6'-2'104'0,"12"2"-56"0,3-11-47 0,3 9 19 15,6-4-9-15,8 4-1 16,7 2-6-16,6 8-3 16,-1-1 0-16,-5 17-1 0,-6-3 0 15,-9 3 6-15,-18 0 6 16,-12 3 7-16,-6-1 5 16,-9-2-1-16,-2-3-2 0,-4-5-7 15,0-6-4 1,3-2-8-16,3-5-1 15,4-3-23-15,8-3-10 16,9-2-46-16,9-3-17 0,12 0-37 16</inkml:trace>
  <inkml:trace contextRef="#ctx0" brushRef="#br0" timeOffset="4234.857">23240 9297 260 0,'0'8'99'0,"0"6"-54"0,3 17-37 0,-3-12 24 16,0 7-5-16,0 11 2 15,0 14-14-15,-3-6-4 16,3 0-7-16,0-8-3 0,0-6 2 15,3-7-37-15,-3-5-17 16,0-6-49 0</inkml:trace>
  <inkml:trace contextRef="#ctx0" brushRef="#br0" timeOffset="4498.501">23088 9287 388 0,'-21'0'145'0,"18"0"-78"15,0-3-63-15,3 3 32 0,0 0-18 16,3 0 0-16,6 3-8 16,9-3-4-16,9 0-3 15,6-3-5-15,5 1-1 0,4-1-27 16,-3 0-12-16,-7 3-26 15,-8 6-7-15,-6 2-59 16,-9 5-42 0,-9 13 78-16</inkml:trace>
  <inkml:trace contextRef="#ctx0" brushRef="#br0" timeOffset="4681.866">23064 9686 280 0,'-38'16'107'0,"35"-8"-58"0,0-2-46 0,3-1 21 16,3 0-1-16,6 0 6 15,2-2-5-15,7 0 0 16,12-3-13-16,6 2-4 0,2 1-3 16,1 0-9-16,-3-1-2 15,-3 1-31-15,-4-3-15 16,-5-3-50 0,0 3-66-16,-6-5 48 15</inkml:trace>
  <inkml:trace contextRef="#ctx0" brushRef="#br0" timeOffset="4908.557">23526 9414 328 0,'-6'3'123'0,"6"2"-66"0,0 16-58 16,0-2 23-16,0 7-9 15,0 16 2-15,0 1-10 16,0-6-3-16,0-6-2 16,3-1-20-16,0-7-7 0,0-7-46 15,-3-3-17-15,9-5-31 16</inkml:trace>
  <inkml:trace contextRef="#ctx0" brushRef="#br0" timeOffset="5174.869">23487 9313 352 0,'0'-13'132'0,"15"10"-72"0,3-7-66 0,-9 10 22 16,5-5-1-16,10 2 2 16,3 3-11-16,6 11-3 15,0 7-2-15,-4 6-1 0,1 5 0 16,-9 11 2-16,-9 2 3 0,-3 3 0 15,-9 3 0-15,-9-3 3 16,-12-8 3 0,0-6-4-16,-9-7-2 0,1-5-18 15,-4-9-6-15,-6-4-44 16,9-6-17-16,7 2-70 16</inkml:trace>
  <inkml:trace contextRef="#ctx0" brushRef="#br0" timeOffset="5691.805">24094 9297 336 0,'-3'3'126'0,"9"-6"-68"0,0 6-57 16,-3 2 27-16,6 9 9 15,6 2 10-15,-3 2-14 16,0 3-5-16,0 3-16 16,8 2-5-16,-2-2-3 0,0-3-5 15,-3-2 1-15,3-6-38 16,-6-2-16-16,6-6-39 16,-6-2-15-16,-1-6-37 15</inkml:trace>
  <inkml:trace contextRef="#ctx0" brushRef="#br0" timeOffset="5854.235">24490 9319 328 0,'-12'2'123'0,"3"4"-66"0,0 15-58 0,3-13 23 16,-17 2-11-16,2 3 1 15,0 3-14-15,0 0-5 16,6 0 3-16,-3 0-60 0,0-3-27 15,9 0-39-15</inkml:trace>
  <inkml:trace contextRef="#ctx0" brushRef="#br0" timeOffset="6013.65">24288 9517 368 0,'-3'13'140'0,"3"1"-76"0,3 12-61 0,-3-5 28 0,6 6 4 16,-3 2 6-16,0-3-20 15,2 1-7-15,-2-1-9 16,6-5-26-16,-3 0-8 0,0-5-63 16,0 0-25-16,-3-5-41 15</inkml:trace>
  <inkml:trace contextRef="#ctx0" brushRef="#br0" timeOffset="20473.358">9958 10634 112 0,'3'-3'44'0,"0"6"-24"0,-3-3-19 0,0 0 8 15,0 0-3-15,0 0-1 16,0 0 8-16,0 0 6 16,0 0 3-16,0 0 4 15,0 0-10-15,-3 2-2 16,0-2-8-16,0 0-2 0,-2 0 2 16,-1 0-5-16,0 0-1 15,-3 0 2-15,0 0 3 16,0 3-4-16,0-3-3 15,-3 3 1-15,0-1 2 16,-3-2 0-16,0 3 2 16,0-1-2-16,1 1-1 15,-1-3 3-15,-3 3 0 0,0-3-1 16,0 0-2 0,3 0 1-16,-3 0 1 0,3 0-1 15,1 0-1-15,-1 0 1 16,-3 0-1-16,0 0 0 15,-3 0 2-15,0 0-1 16,-2 0-1-16,-1 0 1 16,0 0-1-16,3 0-3 15,0 0 2-15,0 0 1 16,-2 0 2-16,2 0-1 16,-3 0-1-16,0 0 1 0,-3 0 1 15,6 0-3 1,-2 0 0-16,2 0-1 0,0-3 0 15,3 0 2-15,0 3 2 16,-3-2-1-16,1 2-1 16,-1 0-2-16,-3 0 1 15,0 0 1-15,-3 0 2 16,4 0-1-16,-1 0-1 16,0 2 1-16,0 1 1 15,0 0-3-15,0-1 0 16,1 1 1-16,-1 0 0 15,3-1 0-15,0 1 0 16,0-3 0-16,1 3 0 0,2-3-3 16,0 2 2-16,-3-2 1 15,0 6 2-15,-3-1-1 16,0-2 2-16,-2-1-2 16,-1 1 2-16,3-1-4 15,0 1 0-15,-3 0-1 16,4-1 0-16,-1 1 4 15,0-3 3-15,0 3-2 16,3-1 0-16,-2-2-1 16,-1 3-2-16,3 0 1 15,0-1-1-15,0 1 0 16,0-3 2-16,1 0-1 16,-1 0 2-16,-3 0-2 15,0 0-1-15,0 0 3 0,1 0 0 16,-1 0-1-1,0 0-2-15,3-3 1 0,-3 1-1 16,3-1 0-16,-2 0 2 16,-7 1-3-16,0 2 0 15,3-3 1-15,-2 3 0 16,2-3 2-16,0 1 3 16,-3 2-4-16,-3-6-3 15,-5 1 1-15,2 3 0 16,0-1 1-16,4 3 0 15,-1-3 0-15,0 1 0 16,0-1 2-16,1 0 1 16,-1 1-4-16,0-1-1 15,6-2 1-15,1 2 0 0,-4 0 3 16,-6 1 1-16,-3-1-1 16,1 0-2-16,-1 1-2 15,3 2-1-15,1 0 2 16,-1 0 0-16,0 0 1 15,0-3 0-15,1 1 0 16,2-1 2-16,3 0-3 16,-3 1 0-16,-2-1 1 15,-4 3 2-15,0 0-3 16,4 0-2-16,-4 0 2 16,3 0 2-16,0 0 0 0,1 0-1 15,-4 0 1 1,6 0-1-16,6 0 0 0,1-3 2 15,-1 1-1-15,-3-1 2 16,0 0-2-16,-2 1-1 16,-4 2-2-16,0 0 1 15,3 0 1-15,1 0 0 16,-4 2 0-16,3-2 2 16,3 0-1-16,1 0-1 15,2 0 1-15,3-2-1 16,0-1-3-16,-2 0 2 15,-4 1 3-15,-6-1 1 16,0 1 3-16,4 2 1 0,2 0-3 16,0 0-3-16,0 0 0 15,3 0-1-15,1 0-3 16,-1 0 2-16,0 0 1 16,0 0 2-16,4 0-1 15,2 0-1-15,3 0 1 16,0-3 1-16,0 0-1 15,0 1-1-15,0 2-2 16,-2 0 1-16,-1 0 3 16,-3 0 1-16,3 2-1 15,-3-2-2-15,3 0 1 16,4 0-1-16,2 0 2 16,0 3 1-16,0-3-1 15,3 0-2-15,0 0 1 16,-3 0-1-16,3 0 0 0,-3 0 0 15,-2 0 0 1,-1 0 2-16,-3 0-1 0,3 0-1 16,0 0 1-16,0 0-1 15,3 0 0-15,3 0 2 16,4 0-1-16,-1 0-1 16,0 0-2-16,0-3 1 15,0 3-1-15,-3-2 0 16,0 2 2-16,-3-3 0 15,0 3 0-15,0 0 2 16,-2 0-1-16,2 0-1 16,0 0 1-16,0 0-1 15,3 0 0-15,0 0 0 0,0 3 0 16,0-3 0-16,0 0 0 16,3 2 2-1,0-2-3-15,1 3 0 0,-1 0 1 16,0-3 0-16,0 2 0 15,3-2 0-15,-6 0-3 16,6 3 5 0,-3-3 0-16,0 0-3 15,0 0-1-15,0 2 1 16,0 1 2-16,0 0 0 16,0-3 2-16,1 2-4 15,-1 1 0-15,0-3 1 16,0 3 2-16,0-3-3 0,0 2 0 15,0-2-1-15,0 3 0 16,0-3 2-16,0 0 2 16,3 0-1-16,0 3-1 15,3-3 1-15,-6 0-1 16,3 2 0-16,3-2 0 16,-3 0 0-16,1 3 0 15,-1-3 0-15,0 3 0 16,0-3 0-16,0 2 0 15,0-2-3-15,0 0 2 16,0 0 1-16,3 0 2 16,0 0-1-16,0 0 2 15,0 0-4-15,-3 3 0 0,0-3-1 16,0 2 0-16,0 1 2 16,-3 0 2-16,-3-3-1 15,0 2-1-15,0-2 1 16,4 0-1-16,-1 3-3 15,0 0 2-15,0-3 1 16,3 2 0-16,0 1 0 16,0-3 0-16,-3 0 0 15,3 3 2-15,-3-1-3 16,3-2 0-16,0 0 1 16,0 6 0-16,0-1 0 15,3-2 0-15,0-1 0 16,0 1 0-16,0-1 0 15,0-2 0-15,-3 0 0 0,0 0 0 16,1 3 0-16,-4 0 0 16,3-1 0-16,0-2 0 15,3 0 0-15,-3 3 0 16,3 0 0-16,-3-3 2 16,3 2-1-16,-3 1-1 15,3 0-2-15,-3-1 1 16,-3 1 1-16,-3 2 2 15,0 1-1-15,-3-1-1 16,0 0-2-16,4 3-1 16,-1 0 2-16,3-3 2 15,3 1 0-15,0-1 2 16,3-3-2-16,0 1-1 0,0 0 1 16,0-3-1-1,3 0 2-15,0 0 1 0,0 0-1 16,0 0 1-16,0 0 0 15,0-3 3-15,0-2-3 16,3-3-2-16,3 0 0 16,0 0-1-16,3 0 0 15,-3-2 0-15,0-1 0 16,0-2 0-16,3-1 0 16,-4 1 2-16,4 3-3 15,-3-1 0-15,0 3 1 16,-3 0 0-16,0 3 0 15,-3 2 0-15,0 3-3 16,-3 6 2-16,-3 4-1 0,-3 3-2 16,-3 3 3-16,-2 3 0 15,2-1 1-15,-3 3 0 16,0 3 2-16,0 0 1 16,0-3-1-16,3-2-2 15,3-3 1-15,3-3 1 16,6 0 3-16,0-2 2 15,6-3 1-15,6-6 0 16,3 1-2-16,6-3-1 16,9-3-3-16,2 1 1 15,1-4-2-15,-3 1-1 16,0 0-2-16,-3 2-1 0,-4 0 4 16,-2 1 1-16,-6-1-25 15,0 1-9 1,-6 2-72-16,0 2-59 15,0-2 59-15</inkml:trace>
  <inkml:trace contextRef="#ctx0" brushRef="#br0" timeOffset="23532.813">22502 10745 84 0,'6'-6'33'0,"-6"6"-18"0,-3 0-7 15,3 0 11-15,-3 0 0 16,0 0 1-16,-3 0-3 16,-3 0 0-16,-3 0-7 15,-3 0-4-15,-3 0-3 16,-3 0 2-16,-2 3 1 0,-4 0-2 0,-3-1-3 16,0 4 2-1,0-1 2-15,1 0-2 0,-4 3-2 16,0 0 0-16,3 0 1 15,1 0 1-15,-1 3 3 16,0-1-3-16,3-2 0 16,1 0-1-16,2 0-2 15,-3 0 3-15,-6 0 2 16,3-3-4-16,1 3-1 16,-1-3 0-16,3 1 2 15,3-1 1-15,1-2 3 0,-1 2-3 16,-3 0 0-16,3 0-1 15,-6-2-2-15,-2 2 1 16,2-2 1-16,0-3-1 16,0 0-1-16,1 0 5 15,-4 0 1-15,-3 0-2 16,0 0-3-16,4 0 0 16,-1 0-1-16,0 0 0 15,0 0 2-15,1 0-1 16,-4-3-1-16,3 1-2 15,-3-1-1-15,7 0 4 16,-4-2 1-16,-3 0 0 16,-2 0 1-16,-4-1-2 0,3 1-1 15,-3 0 1 1,4-1-1-16,-1 1 0 0,-3 0 0 16,4-3 0-16,5 0 0 15,0 0 0-15,-5 0 0 16,-4 0 0-16,-3 3 0 15,4 0 0-15,2-1 0 16,-3 1 0-16,-2 2 0 16,2-2 0-16,3 0 2 15,0 2-3-15,4-2 0 16,-4 0 1-16,0-1 0 16,1 1 0-16,-1 0 0 15,0 2 0-15,1-2 0 16,-1 2 0-16,0-2 2 15,-2 2-3-15,-1 1 0 0,3-1 1 16,0 0 0-16,-5 1 0 16,-4-1 2-16,1 0-1 15,-4 1-1-15,3-1 3 16,4-2 0-16,-1-1 3 16,3 1 1-16,4-3-3 15,-4 3-1-15,-3 0-1 16,-14-3-2-16,2 0 3 15,7 0 2-15,2 2-2 16,3 1 0-16,1 0-1 16,2 0-2-16,3-1-2 0,7 1 1 15,-4 2 1 1,3 1 2-16,0-4 1 0,-2 4 1 16,-1-1-2-16,0 1-2 15,4-1-2-15,-1 0 1 16,-3 1-1-16,3-1 0 15,-2 0 2-15,2 1 0 16,0 2 0-16,6 0 0 16,1 0 0-16,-4-3 0 15,0 0-3-15,-3 1 2 16,1-1 3-16,2 0 3 16,0 1-4-16,0 2-3 15,0-6 1-15,1 4 2 16,-1-1 0-16,-3 1-1 0,3 2-2 15,1-3 1-15,5 3 3 16,0 0 3-16,3 0-2 16,-3-3-2-16,1-2 2 15,-4 0 2-15,-3 2-2 16,0 0 0-16,0 1-1 16,1-1 1-16,2 0-2 15,0 1 2-15,0 2-2 16,1 0-1-16,-1-3 1 15,-3 0-1-15,6 1 2 16,0 2 1-16,1-5-4 16,-1 2 1-16,-3 0 0 0,-3 1 0 15,0-1 0 1,-2 3 0-16,-1 0 0 0,0 0 0 16,0 5 0-16,4-2 0 15,-1 5 0-15,3-3 0 16,0 0 0-16,4 1 2 15,2-1-1-15,0-5-1 16,0 3-2-16,6-1 1 16,0 1 1-16,3 2 0 15,-3 1 0-15,1-1 2 16,-1 0-3-16,-3 0 0 16,-3 1 1-16,0 2 2 15,-3 2-3-15,1 1-2 16,-1-3 2-16,0 5 2 15,6-2 0-15,0 2-1 16,3-3 1-16,0 1-1 0,4-3 0 16,-1 0 2-1,3-3-1-15,3 0 2 0,0-2-2 16,0 0-1-16,3-3-2 16,0 0 1-16,3 0 3 15,-3 0 1-15,3 0-1 16,-3 0 1-16,3-6-2 15,0 1 2-15,0-5-4 16,3-1 0-16,3-5 1 16,0 0 0-16,0-2 0 15,-3-1 0-15,0-2 0 16,-3 5 0-16,3 3 0 16,-3 2 2-16,0 3-3 0,0 3 0 15,0 2-1 1,0 9 0-16,0 4 0 15,-6 6-2-15,-3 5 0 0,-6 3 3 16,-3 3 0-16,-3-1 1 16,3-5 0-16,1-2 2 15,5-3 1-15,3-3 3 16,3-3 1-16,6-2 1 16,9-2 4-16,9-6 3 15,8-6-8-15,7 1-4 16,3 0-2-16,0-3-1 15,-1 0 2-15,-2 3 1 16,-6 2-4-16,-6 3-1 16,-4 3-6-16,-2 2 0 0,-3 3-45 15,-3 2-17 1,-9 9-50-16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7-11-15T23:41:52.286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17915 11732 108 0,'0'0'44'0,"0"0"-24"0,0 2-17 0,0-2 10 16,0 0-2-16,0 0 3 15,0 0-1-15,6 3 2 16,0 0-2-16,0-1 2 15,3 1-8-15,3 0-2 0,2-3 1 16,1 0-1-16,3 2 0 16,3 1-3-16,0-1-2 15,3 1 3-15,2 0 0 16,1-1 1-16,3 1 0 16,-3 0-2-16,3-1 1 0,-4 4 0 15,7-4 1-15,-3 4-2 16,3-1-2-16,2-5-2 15,-2 0 1-15,3 0 1 16,2 0 2-16,1 0-1 16,3-3-1-16,-4 1 1 15,1 2-1-15,3-3 0 16,0 3 0-16,-1 0 2 16,4-3 1-16,-3 3-1 15,-1 0-2-15,4 0 1 16,2-2 1-16,-2 2-3 15,-3 0 0-15,-1 0 5 16,1 0 2-16,0 0 0 16,5-3-1-16,-5 0-6 15,3 1 1-15,2 2 0 0,1 0 2 16,-3 0-1-16,-1 0-1 16,-2 0 1-16,3 0-1 15,-4 0 0-15,4 0 0 16,0 0 2-16,-1 0 1 15,4 0-1-15,2 0-2 16,-2 0 1-16,0 2 1 16,-1 1-1-16,-2 0 2 15,0-3-2-15,2 0-1 16,-2 0 1-16,0 0-1 16,2 0 0-16,1 0 0 0,2 0 2 15,-5 0 1 1,0 0-4-16,2 0-1 0,1 0 1 15,0 0 2-15,2-3 0 16,1 3-1-16,2-3 1 16,-2 3-1-16,-3 0 0 15,-4 3 2-15,4 0-3 16,-3-1-2-16,2-2 2 16,1 0 0-16,2 0 1 15,4 0 2-15,-3 0-1 16,-4 0 2-16,-2 3-2 15,2-3-1-15,1 0 1 16,0 0-1-16,-4 0-3 16,1 0 2-16,0 0 1 0,-1 0 2 15,1 0-3-15,-3 0-2 16,-4 0 4-16,4 0 1 16,0 0 0-16,8 0 1 15,4 0-7-15,-7-3 1 16,1 1 3-16,0-1 2 15,-1 0 0-15,-2 1 1 16,-3-1-2-16,-7 3-1 16,-2 0-2-16,3 0 1 15,-3 0 1-15,-4-3 2 16,-2 1 5-16,-3 2 4 16,0 0-9-16,0 0-2 0,-4 0-4 15,-2 2 0-15,-3 1-99 16,-12 0-51-1,6 7 70-15</inkml:trace>
  <inkml:trace contextRef="#ctx0" brushRef="#br0" timeOffset="2056.657">5178 12943 104 0,'-3'-2'41'0,"6"2"-22"0,0 0-22 0,-3 0 8 0,0 0 9 16,0 0 8-16,6 2 2 16,0-2 1-16,3 0-8 15,3 0 0-15,3 0-10 16,6 0-2-16,2 0 1 0,4 0-3 16,3-2 0-16,3-4 1 15,2 1 0-15,7 3 2 16,0-1 3-16,-4 0-4 15,4 1-1-15,6-1 0 16,-4 0 0-16,4 1-2 16,0-1 1-16,-1 0 2 15,4 3 4-15,-4 0-4 16,-2 0-3-16,3 0 1 16,2-2 0-16,-2 2-1 15,0-3 1-15,-1 0-2 16,4 3-1-16,-4 0 3 0,1 0 2 15,0 0 2-15,-1 0 3 16,4-2-7-16,0 2-4 16,-1-3 2-16,4 3 1 15,-4 0-3-15,-2 0 1 16,0 3 0-16,-1-3 0 16,-2 2 0-16,-4-2 0 15,4 0 0-15,0 0 2 16,-1 0-1-16,-2 0-1 15,3 0 1-15,-4 0 1 0,1 0-1 16,0 3 2-16,-1 0-2 16,1-1-1-16,0 1 3 15,2-3 0-15,-2 0-1 16,-3 0-2-16,2 0 3 16,-2 5 2-16,0-5-2 15,-3 6-2-15,5-1 0 16,-2-5 1-16,3 5-1 15,-1-2-1-15,1-6 3 16,3 3 0-16,-4-5-4 16,4 8 1-16,0-6 0 15,-1 0 2-15,4 3 1 16,-4 0 1-16,-2 0-5 16,0 0 1-16,2 3 0 0,4 0 0 15,-3-6 2-15,2 6 1 16,1-1 1-16,-3 1 0 15,2-6-2-15,-2 6 1 16,-3-1 0-16,-1 1 1 16,4 5-2-16,-3-8 1 15,-1 0-2-15,-2 0-1 16,3 0 3-16,-1 0 0 16,-2 0 1-16,0 0 2 15,-1 3-3-15,1-3-2 16,0 5 0-16,-1-5 1 15,10-3 1-15,0 3 1 0,-4 6-2 16,4-4-2-16,-3 1 1 16,-1-3 1-16,1 0 1 15,0 0 1-15,-1-3 0 16,1 1 2-16,-6-1-5 16,5 0-1-16,1 9 2 15,0-9 1-15,-1 0 3 16,1 6 1-16,-3-6-8 15,2 1-4-15,-2 2 5 16,-6-3 1-16,-7-2-4 16,-5 5 0-16,-9-6-41 15,0 1-16-15,-9 0-79 16</inkml:trace>
  <inkml:trace contextRef="#ctx0" brushRef="#br0" timeOffset="10148.957">9997 17881 88 0,'0'-6'33'0,"0"4"-18"0,0-4-7 16,0 6 33-1,0-5-1-15,0-8-3 0,0 13 0 16,0-3-6-16,0-2-1 15,0 5-11 1,0 8-10-16,0 5-6 0,0 6 0 16,0 7 11-16,0 6 6 15,0-6-6-15,0 1-3 16,0 4-4-16,0-9-2 16,0 1-1-16,0-9 2 15,0-6 8-15,-3 2 5 16,0-20 4-1,0 4-12-15,0-7-4 16,3 0-5-16,0-8-2 16,6-1 1-16,0-4 1 15,3-3-1-15,3 2-1 16,3 1 3-16,6 0 0 0,3-1-4 16,-1 9 1-16,1 4-2 15,3 12-2-15,-3-4 0 16,-6 14 3-16,2 6 4 15,-5 9 6-15,-3 6-1 16,-3 3 1-16,0 0-5 16,-3 8-3-16,-3-14 2 15,-3 1 0-15,0-1-1 16,0-13-2-16,0 3 1 16,0-8-1-16,0 0-14 15,0 3-3-15,3-9-13 16,-3-2-6-16,6 0-19 0,0 0-5 15,0-8-43 1,6-5-36-16,0-5 58 16</inkml:trace>
  <inkml:trace contextRef="#ctx0" brushRef="#br0" timeOffset="10524.335">10444 17888 160 0,'-6'-7'60'0,"3"7"-32"0,0 0-13 0,0 0 18 16,0 0-5-16,0 0-2 16,0 5-12-16,-3 3-6 0,0 5-5 15,0 6 0-15,0 7 2 16,3 14 0-16,3-3 0 0,6-3-6 16,3-7 1-16,6-1 9 15,3-7 3-15,8-6 3 16,1-8 1-16,-3-10 0 15,3-8 3-15,-6-6-7 16,-3-2 1-16,-7-6-2 16,-5 1 3-16,-6-6 2 15,-9 8 2-15,-8-2-8 16,-4 5-3-16,0 8-2 16,-3-1-1-16,0 9-5 15,3 0-1-15,7 2-15 16,2 3-6-16,6 0-15 15,6 0-6-15,6 0-20 16,6 0-10-16,5-5-35 16</inkml:trace>
  <inkml:trace contextRef="#ctx0" brushRef="#br0" timeOffset="10947.414">10688 17809 212 0,'3'0'79'0,"0"0"-42"0,-3 13-45 0,0-7 26 15,3 12 0 1,0 3 9-16,-3 6 4 16,0 5-17-16,0-6-1 0,0 6 0 15,0-6-5-15,0 1 0 0,-3-6-4 16,3-3-1-16,0-10 1 16,0 3 0-16,0-6 6 15,0-7 6-15,0-6-6 16,0-6-3-16,0 1-4 15,3-8 0-15,6-6-4 16,5 1 0-16,1-3 5 16,3-5 2-16,3 2-5 15,0 13-2-15,3 3 0 16,-1 11 0-16,1 5 3 16,-3 8 3-16,-3 11 7 15,-3 2 4-15,6 3-6 16,-12 2-1-16,3 6-7 15,-4-11-2-15,-2 5 0 16,0-2 2-16,-3-8-8 0,0-3-1 16,-3-2-34-16,3-3-13 15,0-3-10-15,9-5-89 32</inkml:trace>
  <inkml:trace contextRef="#ctx0" brushRef="#br0" timeOffset="11185.609">11143 17912 264 0,'-15'6'101'0,"12"-4"-54"0,0-2-37 15,3 0 25-15,0 0-8 16,6 0 1-16,3 0-2 15,6 0-1-15,6 0-14 16,3-2-7-16,2-4-2 0,1 6-16 16,0-5-5-16,0 2-48 15,6 1-18-15,-1-1-47 16</inkml:trace>
  <inkml:trace contextRef="#ctx0" brushRef="#br0" timeOffset="11889.194">11747 17918 168 0,'0'-6'66'0,"0"1"-36"0,3 5-18 15,-3-3 19 1,0 1-1-16,0-6 4 0,-3 5-1 16,0-7 0-16,-3 10-18 15,-2-8 0-15,-10 8-1 0,-6 2-7 16,3 9-4-16,3-3-5 16,-6 24-1-16,6 7 2 15,7 6 0-15,2 0-2 16,6-10 0-16,6-4 2 15,6-4 0-15,8-19 3 16,1-3 3-16,0-10 7 16,0-9 2-16,0-7-3 0,0-5-1 15,-3-11-4-15,-1-3 1 16,-5-5-6-16,-6-8-1 16,-3 6 2-16,-3-12 1 15,-3 1-1-15,1 13-2 16,-1 6 3-16,-3 7 0 15,3 11-1-15,3 2-2 16,0 11-2-16,0 8-1 16,6 19-1-16,3 10 3 15,9 13 4-15,-4 6 6 16,4 5-5-16,3 5-2 16,0 0-1-16,0-5 1 15,0-8-1-15,0-5 2 0,-3-9-24 16,2-9-11-16,-2-4-41 15,0-5-16 1,-3-5-32-16</inkml:trace>
  <inkml:trace contextRef="#ctx0" brushRef="#br0" timeOffset="12369.922">12021 17920 252 0,'-9'0'93'0,"9"0"-50"0,-3 6-44 0,3-6 18 16,0 0-15-16,3 0 0 15,3 7 11-15,3-1 6 16,3 2-9-16,9-3-3 15,-3 3-3-15,0-3 0 0,-1 1 2 16,1-6 8-16,0-6 3 16,-3-2-2-16,0-2-1 15,-3-4-6-15,-3 1-3 16,-6-3-2-16,-6-7 0 16,-3 4-9-16,-6 6-1 15,-12 0 4-15,0 13 3 0,1 0 1 16,-1 13 2-16,0 0-7 15,3 6-1-15,6 7 2 16,6 0 1-16,3 1 4 16,9 2 1-16,6 0 1 15,9 3 0-15,9-11-5 16,3 3 1-16,2-11-13 16,4-5-7-16,3-3-31 15,2-10-13-15,-2-8-23 16,-3-6-46-1,-6-7 36-15</inkml:trace>
  <inkml:trace contextRef="#ctx0" brushRef="#br0" timeOffset="12595.93">12417 17539 288 0,'-9'-10'110'0,"12"10"-60"0,-6 5-65 0,3 3 13 15,3 5 11-15,0 16 10 16,-3 14 0-16,3 12 1 16,0 6-11-16,0 5-1 0,0 6-1 15,3-9-1-15,0-7-1 16,0-11-6-16,0-8-1 16,-3-11-28-16,0-7-10 0,-3-11-33 15,-3-8-11 1</inkml:trace>
  <inkml:trace contextRef="#ctx0" brushRef="#br0" timeOffset="12791.451">12215 17806 332 0,'-12'22'126'0,"12"-36"-68"0,6 9-74 15,0 10 18-15,6 3 9 16,8-2 10-16,13-1-8 15,6-2-2-15,3 2-7 16,11-5-3-16,4 0 0 0,5-5-39 16,1-3-16-16,2 2-90 15</inkml:trace>
  <inkml:trace contextRef="#ctx0" brushRef="#br0" timeOffset="13364.275">12715 17926 200 0,'-12'-6'74'0,"9"4"-40"0,-3 2-16 16,3 0 25-16,3 0-9 16,0 0-2-16,0 0-18 15,0 0-7-15,6 2-4 16,6 9 4-16,3-3 5 0,3 0-4 15,5-3-2-15,1 3 1 16,0-8 2-16,-3 0-2 16,-6 0-2-16,-3-8 2 15,-3 3 0-15,-4-3-1 16,-5 0-1-16,-2-3-1 16,-16-2 0-16,0 0-7 0,-3 10-2 15,-3 0-1-15,-3 6 2 16,4 5-1-16,-1 5 4 15,3 8-2-15,6 6 1 16,6 2 8-16,6 0 4 16,6 3-1-16,9-6 0 15,9 1-1-15,12-3 0 16,5-9-4-16,1-1-1 16,-3-9-17-16,8-5-7 15,-2-5-34-15,0 2-13 16,-4-15-65-16</inkml:trace>
  <inkml:trace contextRef="#ctx0" brushRef="#br0" timeOffset="13830.233">13137 17926 136 0,'-3'-14'52'0,"3"9"-28"0,3 5 3 0,-3 0 21 16,0 0-6-16,0 0-2 15,6 5-14-15,0 3-6 16,0 5-11-16,0 11 5 15,0-3 3-15,-3 3-3 0,0 5 2 16,0-5-3-16,0-3 2 16,-3-7-2-16,0-1 2 15,0-8-2-15,0 3 2 16,0-8 1-16,-3-13-1 16,3 0-7-16,0-1-3 15,0-7 3-15,3-3 3 16,3 3 0-16,3-3 3 15,6-2-5-15,6 5-3 0,0 2-3 16,-1 3-3 0,4 6-10-16,-3 2-4 0,0 3-24 15,0 5-8-15,3 5-31 16,-4 3-14-16,-2 0-42 16</inkml:trace>
  <inkml:trace contextRef="#ctx0" brushRef="#br0" timeOffset="14487.042">13533 17965 176 0,'-9'-18'68'0,"9"10"-36"0,-3-5-26 0,3 7 17 16,3-2-1-16,0-5 4 16,3 8 1-16,-3-1 3 15,3 4-16-15,0 4-1 0,-3 9 0 16,0 8 4-16,-3 2 4 16,0 13-2-16,-3-2-2 15,3 0-9-15,0-11-5 16,-3 3 0-16,3-8 0 15,0-6 1-15,0-2 0 16,0-3 6-16,0-5 4 16,0-13-7-16,0 0-2 0,3-11-10 15,3-2-2-15,3-1 6 16,0 1 2-16,3-1 1 16,0 9 1-16,3 4-2 15,0 1-1-15,-1 11 1 16,1 4-1-16,0 9 4 15,0 5 2-15,0 2-2 16,-3 3-1-16,0-2-1 16,-3-1-2-16,-3-10 1 15,0 6 1-15,0-9 1 16,0-5 1-16,-1 0-5 16,4-13 1-16,0-6-9 15,3 1-2-15,3-9 4 16,0 6 3-16,0 2 7 15,0 6 3-15,0 5 2 0,3 8 0 16,-1 6 0-16,-2 7 0 16,-3 8-2-16,-3 0 1 15,0 6-4-15,0 2-2 16,0-3-3-16,-3-5 1 16,0-7-28-16,0-1-10 15,0 0-25-15,0-8-8 16,0 1-65-1</inkml:trace>
  <inkml:trace contextRef="#ctx0" brushRef="#br0" timeOffset="14668.616">14117 17904 304 0,'3'3'115'0,"0"8"-62"0,3 10-57 15,-3-8 18-15,-3 6-8 16,0-1-1-16,0 3-6 15,0 0 1 1,0 3-29-16,0-3-13 0,0-7-51 16,-3-1-56-1,0-18 46-15</inkml:trace>
  <inkml:trace contextRef="#ctx0" brushRef="#br0" timeOffset="14819.003">14102 17743 376 0,'-12'-8'143'0,"12"11"-78"0,0-3-107 0,0 0 8 16,3 5-21-16,0-5-2 15,3 8 2-15,0-3 2 16,0 3-39-16</inkml:trace>
  <inkml:trace contextRef="#ctx0" brushRef="#br0" timeOffset="15180.456">14334 17899 240 0,'3'8'90'0,"3"11"-48"0,0 12-51 0,3-17 14 15,-3 1 4-15,0 4 5 16,0 7 7-16,-3-7 4 0,0-1-13 16,0-4 6-16,-3-6 3 0,0 0-3 15,0-8 0-15,0-8-6 16,0-6-2-16,3 1-9 15,3-8 0-15,2-3-1 16,1-2 0-16,3 5 6 16,3-3 4-16,0 10-5 15,0 1-1-15,3 5 0 16,0 3 0-16,3 10 0 16,-4 3 2-16,4 11-1 15,-3 2 2-15,3 8-6 0,-6 0-1 16,-3-2 0-1,-3-4 0-15,0-1-20 0,-1-9-9 16,-2 0-25-16,0 0-9 16,0-7-65-1,-3-1-37-15,0-5 78 16</inkml:trace>
  <inkml:trace contextRef="#ctx0" brushRef="#br0" timeOffset="15363.801">14879 17912 336 0,'0'-5'126'0,"3"10"-68"0,0 14-70 0,-3-11 20 15,0 10-8-15,0-2 0 0,0 11-3 16,0 2 0-16,0-3 2 16,0-5-7-16,0 1-2 0,0-12-27 15,0 3-14-15,-6-5-72 16</inkml:trace>
  <inkml:trace contextRef="#ctx0" brushRef="#br0" timeOffset="15529.724">14849 17743 388 0,'-15'-19'145'0,"18"19"-78"0,0 0-109 0,-3 0-29 16,9 0-4-1,0 6 7-15,3-1 9 16,0-2-33-16,0 7-16 16</inkml:trace>
  <inkml:trace contextRef="#ctx0" brushRef="#br0" timeOffset="15882.669">15218 17828 272 0,'-3'-14'101'0,"3"28"-54"0,-6-6-59 0,3-3 13 0,-6 3 7 15,-6-3 8-15,-3 3 8 16,-5 5 3-16,-1-2-14 16,3-3-1-16,6 2 1 15,6-2-12-15,6 0-2 0,9 5-2 16,12-2 1-16,6 2 1 15,3 1 1-15,5-1 4 16,1-5 2-16,-6 5 2 16,-6-3 2-16,-6 6-3 15,-9 3 1-15,-12-1 10 16,-6-2 6-16,-9-2-10 16,-3-4-3-16,-9-2-12 15,4-8-4-15,2-3-28 16,3-2-11-16,6 0-38 0,18-14-94 31</inkml:trace>
  <inkml:trace contextRef="#ctx0" brushRef="#br0" timeOffset="16273.817">15578 17523 280 0,'0'-2'107'0,"-3"4"-58"16,3 1-64-16,0 5 16 0,0 5 4 15,0 19 6-15,-6 10 10 16,3 9 7-16,-6 1-15 16,0 7 0-16,3-1-2 0,6 5-6 15,0-15-1-15,0 0-9 16,0-11-4-16,0-11-31 15,0-5-13-15,0-2-31 0,-11-9-60 32</inkml:trace>
  <inkml:trace contextRef="#ctx0" brushRef="#br0" timeOffset="16470.43">15295 17859 392 0,'-8'-18'148'0,"10"23"-80"0,10-5-86 0,-6 0 22 16,6 3 1-16,9 2 6 16,9-5-3-16,3 8-2 15,8-8-3-15,4 5-5 0,0-5-1 0,-1 0-27 16,1-5-12 0,0 5-26-16,-10 5-9 0,-5-5-54 15</inkml:trace>
  <inkml:trace contextRef="#ctx0" brushRef="#br0" timeOffset="16683.21">15837 17891 300 0,'-3'3'112'0,"3"7"-60"0,0 19-63 16,0-15 18-16,3 10-7 15,-3 7 0-15,0-2 0 16,0-2 2-16,0-3-1 16,0-6-12-16,0-5-2 0,0-5-54 0,0 0-22 15,0-8-13 1</inkml:trace>
  <inkml:trace contextRef="#ctx0" brushRef="#br0" timeOffset="16833.466">15810 17711 356 0,'-3'-16'134'0,"6"14"-72"0,0 4-101 0,0-2 10 15,3 3-15-15,3-3 1 0,3 11-14 16,0-3-3 0,3 5-32-16</inkml:trace>
  <inkml:trace contextRef="#ctx0" brushRef="#br0" timeOffset="17115.492">16343 17875 300 0,'-9'-8'112'0,"3"8"-60"0,-12-13-63 15,10 13 16-15,-4 0 5 16,-12 0 5-16,-6 8 4 15,0-3 1-15,0 9-11 16,-5 4-3-16,2 3-2 0,12 6 0 16,3 4 2-16,15 1-1 15,6 3 2-15,9-9-6 0,9 3-3 16,3-8-2-16,9-7 0 16,-1-1-26-16,4-8-12 15,0-5-41-15,3-5-17 16,5-1-9-1</inkml:trace>
  <inkml:trace contextRef="#ctx0" brushRef="#br0" timeOffset="17616.513">16647 18156 260 0,'15'0'96'0,"-15"0"-52"0,0 5-51 0,-3-5 16 16,-3 8-2-16,0-3 6 16,0 1 10-16,-3-4 6 15,0-2-15-15,0 0 14 0,0 0 6 16,3-2-18-16,0-4-6 15,3 1-12-15,3 2-3 16,6-2-3-16,0 0 2 16,0-3-1-16,0 8 2 15,-3-6 1-15,-3 6 2 16,0 0-6-16,0 6-2 0,-3-1-16 16,0-5-7-1,0-5-66-15,0 5-65 16,0-6 50-16</inkml:trace>
  <inkml:trace contextRef="#ctx0" brushRef="#br0" timeOffset="18074.258">16715 17470 200 0,'3'-15'77'0,"0"4"-42"0,0-10-21 0,0 16 20 16,3-1 5-16,-3-4 3 16,0 7-16-16,-3 3-5 15,-3 29-4-15,-6 24-2 0,-3 8-3 16,0 8-2-16,-3-3-2 15,1-5 0-15,5-6-2 16,0-7-1-16,3-8-12 16,0-14-5-16,3 0-36 15,0-12-16-15,3-4-38 16,-3-15-51 0,3 0 47-16</inkml:trace>
  <inkml:trace contextRef="#ctx0" brushRef="#br0" timeOffset="18646.402">16697 17373 212 0,'-6'-16'79'0,"6"10"-42"0,-8 14-28 0,5-8 22 16,3 0-8-16,0 0 1 0,0 0-4 15,3 0-3-15,2 0-9 16,1-2-3-16,3-4-1 0,3 6-2 16,3-5-2-16,0 5 1 15,3 0-1-15,-3 0-3 16,0 13 0-16,-3-7 2 16,-1 7 0-16,-2 5-2 15,-6 1 0-15,-3 2 2 16,-3 11 2-16,-6 0-2 15,-2 7-2-15,-4 4 4 16,-3 2 1-16,-6 0 11 16,0 0 3-16,0-1-5 15,7-9-2-15,-1 2-5 16,6-8-1-16,3-10-1 16,0 2-2-16,3-11-6 0,3 4-4 15,3-7-14-15,0-1-7 16,0-6-6-16,0 0-3 15,9 0-24-15,-3-8-9 16,0-11-10 0</inkml:trace>
  <inkml:trace contextRef="#ctx0" brushRef="#br0" timeOffset="19113.221">16760 17463 212 0,'0'-19'79'0,"3"16"-42"0,-3-2-28 16,0 5 19-16,3 0-10 15,-3 0 0-15,0 0-7 16,0 0-1-16,-3 8-6 16,-3 11 2-16,-3 12 0 0,-3 17 2 15,-3 7 0-15,-3 6-4 16,0-8-3-16,4-3 0 15,2-7-1-15,6-6 4 16,0-11 5-16,0-5-3 16,3-5 2-16,3-8-1 15,0-8 1-15,6-5-9 16,6-16-4-16,-3-3-4 0,0-5-2 16,0-13-1-16,-4-6 0 15,1 3 2-15,0 5 4 16,0 3 12-16,0 8 5 15,-3 5-2-15,0 8-3 16,0 3-6-16,0 3 0 16,0 10 4-16,-3 0 5 15,0 5-1-15,-3 8 1 16,0 8-5-16,0 6-1 16,0-1-25-16,0-2-11 15,-3-3-49-15,3-5-20 16,0-5 2-1</inkml:trace>
  <inkml:trace contextRef="#ctx0" brushRef="#br0" timeOffset="19924.363">16745 17470 128 0,'-6'-2'49'0,"6"2"-26"0,0-5-27 0,0 5 8 16,0 0 7-16,0 0 7 16,0-6 8-16,3 6 7 15,-3-2-7-15,3 2-1 16,-3 0-14-16,3 2-2 0,-3 4 1 15,0 7-4-15,-3 0 2 16,0 0-3-16,0 0 0 0,0 1-1 16,3-4 2-16,0-2-3 15,0-3-2 1,0-5 2-16,3-5 0 0,0 0-6 16,0-8-2-16,3-3 2 15,0 0 1-15,0-5-3 16,0-6 1-16,0 9 4 15,-3 5 2-15,0-1-3 16,-3 22 3 0,0-2 1-16,-3 7 3 15,0 0 1-15,0-2 1 16,0-3 0-16,0 5-4 16,0-5-1-16,0-3 1 0,0-5 0 15,3 0-5-15,0 0-1 16,3-5-15-16,0-3-4 15,0 2 0-15,3-1 2 16,0 1 4-16,0 4 4 16,-3-4 7-16,-3 6 2 15,0 0 2-15,0 0 0 16,-3 6 0-16,0-4 0 16,0 4 0-16,0 1 0 15,0-1 2-15,3 2 1 16,0-3-1-16,0 0-2 15,0-2-4-15,0-3-2 16,0 0-2-16,0 0 2 16,0 0-16-16,0 0-6 0,3-3-51 15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69.51501" units="1/cm"/>
          <inkml:channelProperty channel="Y" name="resolution" value="415.7043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7-11-15T23:42:49.386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8676 5900 64 0,'3'-8'24'0,"0"6"-12"0,-1-1 8 0,4 3 14 16,0-3 1-16,0-2 2 15,-3 2-14-15,0 1-4 16,-3 2-9-16,3 0-4 16,0 5-3-16,0 6 2 0,0-1 1 15,0 6-2-15,-3 3-1 16,3-1 1-16,-3 3 0 15,0 0 0-15,0 1 2 16,0-4-1-16,0-2 0 16,0-5-3-16,0-3 1 15,0-8 13 1,6-6-4 0,-6-2 1-16,6-2-7 15,-3-3-4-15,0-3 1 16,0-3 0-16,0 1-1 0,0-4 1 15,-3 4-2-15,3 2-1 16,0 0 1-16,0 3-1 16,3 2 0-16,-3 1 2 15,0 4-3-15,3 4 0 0,3-1-1 16,0 3 0-16,3 3 0 16,-1 2-2-16,4 0 3 15,3 6 0-15,-3-3 1 16,3 0 2-16,-3 0-1 15,0 0 2-15,0-3-11 16,-4 0-2 0,1 1-37-16,-3-1-14 15</inkml:trace>
  <inkml:trace contextRef="#ctx0" brushRef="#br0" timeOffset="1">8812 5927 88 0,'-2'-6'35'0,"2"6"-18"0,0-2-2 15,0 2 15-15,0 0-14 32,0 0-4-32,2 5-7 0,4 0-2 15,0 3-1-15,0 3 3 0,3 2 1 16,3 8-2-16,6 6-1 15,3-1 1-15,0-2 2 16,3 0 1-16,5-3 3 16,4 0-3-16,0 0-2 0,8-2 0 15,4-1-1-15,6 1 0 0,5-6 0 16,1-2 4 0,5-3 5-16,7-8-1 0,2-3 3 15,4-5-2-15,-1-3 2 16,0-2-4-16,1-3-1 15,2-2-4-15,-2-3 1 16,-7-3 0 0,-5 3 1-16,-7 2-2 15,-5 3-1-15,-10 3-3 16,-5 0-2-16,-6 2 1 16,-3 3 1-16,-6 0-1 15,-4 0-1-15,-2 3-35 16,0 0-16-16,0 0-60 15</inkml:trace>
  <inkml:trace contextRef="#ctx0" brushRef="#br0" timeOffset="2">10688 5908 112 0,'3'-2'44'0,"0"2"-24"0,0-3-4 16,0 3 18-16</inkml:trace>
  <inkml:trace contextRef="#ctx0" brushRef="#br0" timeOffset="3">10703 5903 306 0,'-3'0'54'0,"0"0"-27"15,0 0-7-15,-12 3-4 16,0 2-4-16,0 0-8 16,0 3-3-16,-3 0-3 0,9 0 0 15,3 0-3-15,6 0-1 16,6-3 0-16,3 3 2 16,3 0 2-16,3 0 1 0,6 8-2 15,-3-3 2-15,0 6 1 16,-3-4 2-16,-4 1 1 15,-5-3 3-15,-6 1 6 16,-26-6 2 0,-1 2-7-1,-3-2-22-15,6-3-10 16,0 1-14-16,7-4-3 16,2 1-110 15,15-3 52-31</inkml:trace>
  <inkml:trace contextRef="#ctx0" brushRef="#br0" timeOffset="4">10810 5927 124 0,'-6'2'49'15,"6"6"-26"-15,0 5-27 0,0-2 10 0,0 10 19 16,0 6 11-16,3 7-3 16,0 0-2-16,0 6-15 31,0 3-5-31,0-6-7 16,0-3-3-16,0-2 2 0,0-6 0 0,0-5 1 15,-3-5 0-15,0 0 0 16,0-8 0-16,0-8 2 15,-3-3-12-15,0-2-3 16,0-11 4-16,0-5 4 16,0-3 0-16,0 0-2 0,3-2-1 15,0 2 0-15,0-5 3 16,3-5 0-16,3 5 1 16,3-1 2-16,2 4-1 15,4 2 2-15,3 3 0 16,0 2 1-16,0 6-5 15,3 3-1-15,3 4 5 0,-7 6 3 16,1 6 8-16,-9 4 3 16,-6 6 3-16,-3 5 2 15,-6 0-8-15,-3 1-1 0,0-7-5 16,-5 4 0-16,-4-6-12 16,-3-5-2-16,3 0-15 31,3-3-6-31,3-2-17 0,0 0-7 15,0-6-31 1</inkml:trace>
  <inkml:trace contextRef="#ctx0" brushRef="#br0" timeOffset="5">11066 5760 164 0,'-3'-13'63'0,"6"18"-34"0,-3 6-27 0,0-11 12 16,3 5 10-16,3 3 8 15,-3 8-6-15,0 0-3 16,3 2-13-16,-3 6-2 0,0 2 2 15,-3 4-8-15,0-1-3 0,0 2 2 16,0-2 1-16,0-2 0 16,0-6-2-16,0-2-8 0,3-4-5 15,-3-1-29-15,5-9-80 32</inkml:trace>
  <inkml:trace contextRef="#ctx0" brushRef="#br0" timeOffset="6">11244 5921 200 0,'0'-2'77'0,"0"7"-42"0,3 3-41 16,0 0 12-16,-3 0 5 16,0 2 5-16,0 4-4 15,0 4-2 1,0-2-5-16,0-3-4 0,0 6-40 15,0-1-16 1</inkml:trace>
  <inkml:trace contextRef="#ctx0" brushRef="#br0" timeOffset="7">11226 5802 248 0,'-20'-18'93'0,"32"13"-50"0,-4 5-83 0,-5 0 1 16,3-6-37-16,0 1-12 16,3-3 27-16,3 0 13 15</inkml:trace>
  <inkml:trace contextRef="#ctx0" brushRef="#br0" timeOffset="8">11414 5678 212 0,'0'0'82'0,"3"13"-44"0,0 6-47 16,0-3 14-16,3 2 8 0,-3 6 6 16,-3 2-1-16,3 1 0 15,0 2-10-15,0 5-5 0,0-5 0 16,0 3 2-16,-3 0 4 16,0-6-20-16,0-2-7 0,0-3-57 15,-9-5-64 1,6-5 36-16</inkml:trace>
  <inkml:trace contextRef="#ctx0" brushRef="#br0" timeOffset="9">11351 5884 244 0,'-2'-10'90'0,"7"10"-48"0,7-6-47 0,-3 4 15 0,0-1 0 15,6-2 6-15,3-3-6 16,3 5-1-16,-3-2-5 16,0 0-7-16,-1-3-3 0,1 8-41 15,-3 5-17-15,3-5-38 16</inkml:trace>
  <inkml:trace contextRef="#ctx0" brushRef="#br0" timeOffset="10">11694 5890 228 0,'-3'-3'85'0,"6"3"-46"0,-3 0-46 0,0 0 16 0,0 0 16 31,0 0 11-31,0 0-12 0,-3 3-3 16,-3-1-13-16,0 4-7 15,-6-1-4-15,3 3 2 0,0 0 0 16,9 0-2-16,0 0 0 15,9 2-1-15,0 3 3 16,0 9-2-16,0-7 1 16,3 1 0-16,-3 8 0 15,0 0 8-15,-6-8 4 0,-3 0-3 16,-3-6-2-16,-6 1 0 16,-9-3-1-16,0-3-7 15,0 0-2-15,0-7-23 16,3-1-6-16,0 0-32 15,7 1-10-15,5-1-17 16</inkml:trace>
  <inkml:trace contextRef="#ctx0" brushRef="#br0" timeOffset="11">12066 5712 120 0,'0'-16'46'0,"-3"24"-24"0,9 3-21 16,-6-8 11-16,3 5 18 16,6 5 13-16,-3 5-9 15,-9 6-2 1,9 3-19-16,-3 4 1 0,0 1 0 16,0 8-5-16,-6-1-1 15,6-4 2-15,-3-6 1 16,3-3-3-16,-6-10-3 15,6 3 0-15,-3-6-1 16,3-5-7-16,-3-8 0 16,6-21-23-16,-1 0 7 0,4 0 5 31,0 2 8-31,0 0 4 0,0 4 4 16,0 4 3-16,0 3 7 0,0 0 4 15,0 5 1-15,3 6-1 16,-3 0 5 15,3 5-12-31,-3 2 2 16,0 6-7-16,-4 3 2 15,4 2-3-15,-6-3-22 16,3 1 11-16,-6-3-55 16,3-3 35-16,0-2-102 15,0-3 73-15</inkml:trace>
  <inkml:trace contextRef="#ctx0" brushRef="#br0" timeOffset="12">12429 5948 232 0,'0'0'88'0,"0"0"-48"0,3 5-42 16,-3-2 30-16,3-1-18 0,0 4 24 15,3 2-19-15,0-3 8 16,3 0-13-16,0-2 3 15,0 0-8-15,3-3 7 16,-1 0-8-16,4-3 5 16,0 0-5-16,-6-5 0 31,0 3-2-31,-6-3-4 16,0 3 1-16,-9-6-10 15,3 3 6-15,-6 0-16 16,0 3 12-16,-6 0-5 15,0 2 9-15,-5 6 0 16,2 2 3-16,-3 3 4 16,9 3-1-16,-3 4 4 0,9 1-3 0,0 5 4 15,6 3-4-15,3 0-1 16,3-3 0-16,3-2-10 31,6-3 5-31,3-3-49 16,0-3 29-16,6-4-109 0,2-1 75 0</inkml:trace>
  <inkml:trace contextRef="#ctx0" brushRef="#br0" timeOffset="13">12640 5943 140 0,'-3'0'52'0,"3"0"-28"0,6 7-15 0,-6-4 27 16,3 2-20-16,0 3 23 15,0 6-23-15,0 4 15 16,0 3-18-16,0 0-1 16,0-2-7-16,-3-3 8 15,3-3-7-15,-3-2 14 16,0-1-11-16,0-4 11 16,0-4-11-16,0-10 2 0,0 0-7 0,0-8 0 15,3 1-2-15,0-7 1 16,3 7-2-16,0-4-5 15,3 6 2-15,0-3-8 16,3 8 6-16,-3 0-45 16,3 3 27-16,-1-1-116 31,4 4 77-31</inkml:trace>
  <inkml:trace contextRef="#ctx0" brushRef="#br0" timeOffset="14">12905 5966 228 0,'-9'3'88'0,"9"-3"-48"0,9 8-49 0,-6-5 28 16,3 2-14-16,0-2 29 15,3 2-19-15,0-3 14 16,0 1-18-16,3-6 4 16,0 3-10-16,0-5 0 15,3 3-3-15,-4-6 1 16,1 5-2-16,-6-8-5 15,3 6 2-15,-9-6-17 16,3 4 11-16,-12-4-12 0,3 6 11 0,-9-3-4 16,4 5 8-16,-7 3-2 15,3 3 4-15,-3 5 17 16,3 5-7-16,0 5 21 16,3 1-15-16,3 5 4 31,6 0-9-31,6 2 1 0,3 0-5 0,9-2 0 15,6-3-2-15,9-5-50 16,0-2 26-16,5-9-130 16,-2 0 85-16</inkml:trace>
  <inkml:trace contextRef="#ctx0" brushRef="#br0" timeOffset="15">15022 6755 48 0,'3'-3'19'0,"-3"3"-10"0,0 0 7 15,0 0 28 1,0 0-23-16,0 0 26 16,0 0-28-16,0-2 23 15,0 2-23-15,-3-6 16 16,3 4-20-16,-3-4 5 0,0 1-7 0,-3-3 4 16,3 3-10-16,-6-3 5 15,-3 0-2-15,0 0 1 0,-3 0-4 16,0 3-2-16,-3-1-2 15,0 4-3-15,-5-1 1 0,-4 3-1 16,3 3 0-16,0-3 0 16,-3 2 0-1,-2 6 0-15,-1 6 2 16,0-4-3-16,3 1 0 16,1-1-1-16,-1 4 0 15,3-1 0-15,0 0 0 16,3 0 2-16,3 1 0 15,4 4-3-15,-1-2 0 16,3 0-1-16,0 5 3 0,0 11 0 16,3-3 3-16,0-5-1 15,3-1-1 1,-3-1-2-16,6-1 1 0,0-3-1 16,3 1 0-16,0-3 0 15,6 10 0 1,0-2 2-16,0 0-3 0,3-3 2 15,3 0 1-15,3 0 2 16,3-2-1-16,3-1 2 16,-1 1-2-16,13-3-1 0,0-3 1 15,3-2 1-15,-4-4 1 16,10-1 1-16,-6-4 0 31,-4-2 0-31,1-2 2 0,3-4 3 16,-3-4 2-1,-1 2-5-15,1-8-2 16,0 5-2-16,0-7 1 16,-1-1 2-16,-5-2 2 15,3 0-3-15,-6 8-3 16,-3-6 0-16,-4 1 3 0,-2-1 2 0,-3-5 4 16,0 6 1-16,-6-6-3 31,0 0-5-31,-9-5-2 15,0 5 0-15,-3-2-4 0,-3 0 5 16,-3-1 0-16,-6 3-3 16,-2 6 1-1,-1 2 0-15,0 3-11 0,0 2-3 16,0 0-24-16,6 1-8 0,1 5-64 16</inkml:trace>
  <inkml:trace contextRef="#ctx0" brushRef="#br0" timeOffset="16">15340 8133 132 0,'-6'-5'52'0,"6"8"-28"0,-3-6-22 0,0 0 34 15,0 3-21-15,-6-5 28 16,0 2-24-16,-3-2 6 0,-2 0-8 0,-1 0-1 31,-3-1-11-31,0 1-3 16,-3 0-2-16,-3 2 4 0,-2 0 2 15,2 1-5-15,0 2 0 0,-3-6-3 16,0 9 0-16,1 0 6 16,-1 2 2-1,0 3-7-15,-3 3-1 0,-3-1 0 16,7 6 1-16,-4 0 1 15,6 2 0-15,0 6 0 16,6 5 0-16,4 3-5 16,2 0 1-16,3 0 2 0,3-3 1 15,3 2-2-15,3 1 2 16,6-3 1-16,6-2 0 16,8-1 0-16,4-2 0 0,6-3 0 15,38 3 2 1,-11-8 8 15,0 2-6-31,8-7 1 0,-2-6-3 31,-4-5 1-31,-2-5-2 0,-7-3 2 16,1 3-2-16,-4-8 4 16,-5 5-3-16,-6-11 12 15,-3 6-7-15,-7-8 16 16,-5 5-13-16,-6-5 2 15,-3 2-7-15,-9-13-1 16,-3 6-2-16,-9-11 5 16,0 5-4-16,-15-5 8 15,4 5-7-15,-16 1 1 0,0 4-5 16,-3 6-3-16,-2 0-18 16,2 5-7-16,6 5 15 15,6 3-51-15,7 3-21 0</inkml:trace>
  <inkml:trace contextRef="#ctx0" brushRef="#br0" timeOffset="17">16391 6760 48 0,'6'-5'19'0,"-3"5"-10"0,3-3 11 15,0 3 14-15,3-2 1 16,-3-4 4-16,-1 1-8 15,4 0-4-15,-3 2-11 16,-3 0-3-16,0 6-7 0,6-3-2 0,-9 5 0 0,-6 1 6 16,0 2 6-16,-9 2-2 15,1 6 2-15,-4 3-5 16,-12 18 1 0,6 0-5-1,3-6-2-15,6-4-2 16,4-6-3-1,2-3 3-15,6-4 2 16,3-1-2-16,3-2 0 0,6-4 1 16,2 4 0-16,7 0-2 15,0-1 1-15,0-2-2 16,0 3 2-16,3-1-4 16,-3-2 0-16,2 0-28 15,-5-3-10-15,-3 1-34 16</inkml:trace>
  <inkml:trace contextRef="#ctx0" brushRef="#br0" timeOffset="18">16334 6996 92 0,'-3'-3'35'0,"3"3"-18"0,0 0-20 16,0 0 41-16,3-5-13 15,0 7 8-15,3-7 1 16,3 0-14-16,3-1-4 16,3 1-10-16,9-3 7 0,5-2 6 15,10 2 1-15,6-3 3 16,2 1-7-16,1 2 1 15,3 0-8-15,-7 2-3 0,-2 1-3 16,0 2 0-16,-10 1-4 16,-2-1 0-16,-6 0 3 15,-3 1 1-15,-6-1-15 16,-3 1-4-16,-3-1-41 0,-1 0-15 16,-2 3-27-1</inkml:trace>
  <inkml:trace contextRef="#ctx0" brushRef="#br0" timeOffset="19">17373 6858 156 0,'-3'-5'57'0,"3"5"-30"0,-15-3-18 0,9 0 21 16,3 6-18-16,-9-3 4 15,3 5-11-15,-8 3-2 0,-1 3-2 16,0 7-1-16,0 9 6 15,3-1 4-15,3-2-5 0,3-3 1 0,9-2 4 16,9-3 0-16,0 0 4 16,3-6-1-1,3 3-7-15,6-7-5 16,3-1-2-16,2-8-39 16,-2 3 22-16</inkml:trace>
  <inkml:trace contextRef="#ctx0" brushRef="#br0" timeOffset="20">17495 6697 124 0,'6'13'49'0,"-6"-13"-26"0,3 24-9 15,0-14 30 1,0 3-24-16,-3 9 13 16,0 4-20-16,-3 3 4 15,3 3-10-15,-3 0 0 0,0-3-4 0,0-5 3 16,3-3-4-16,-3-5 4 16,3-3-4-16,-3-5 4 15,6 0-4-15,-3-6 1 16,0 1-1-16,0-6 3 15,3 3-3-15,-3-8 1 32,6 1-1-32,3-9-2 15,3 2 1-15,0-1-1 16,3 1 0-16,-3-2 2 0,2 6-1 0,-2-1-1 16,3 3 1-16,-3 3 12 15,0 5-7-15,0 5 24 16,0 3-17-16,-3 6 5 15,3 4-10-15,-3-2-1 16,3 2-4-16,-4-2-2 16,1 0 0-16,-3-5-34 15,0-1 18-15,-3-2-85 16,3 0 56-16,-6-5-84 16,3 0 73-16</inkml:trace>
  <inkml:trace contextRef="#ctx0" brushRef="#br0" timeOffset="21">17817 6948 220 0,'0'0'82'0,"0"0"-44"0,3 3-49 0,-3-1 28 15,0 6-12-15,0 3 25 32,3-1-17-32,-3 4 7 15,0-1-11-15,0 0-8 16,5 0-1-16,1-5-57 15,0 3 30-15,-3-6-103 0,0 3 73 0</inkml:trace>
  <inkml:trace contextRef="#ctx0" brushRef="#br0" timeOffset="22">17772 6747 236 0,'-3'-3'88'0,"3"3"-48"0,6 0-53 15,-3 0-4 1,3 0 6-16,0 0-87 16,6 0 54-16</inkml:trace>
  <inkml:trace contextRef="#ctx0" brushRef="#br0" timeOffset="23">17954 6705 152 0,'0'15'57'0,"0"-15"-30"0,5 30-16 0,-5-15 33 15,3 1-25-15,-3 13 18 16,3 0-22-16,0 3 8 16,0 0-14-16,0-3-3 31,3 0-3-31,-3-5-47 15,0 0 25-15,0-8-101 16,6 0 67-16</inkml:trace>
  <inkml:trace contextRef="#ctx0" brushRef="#br0" timeOffset="24">18195 6927 196 0,'-9'-19'74'16,"9"19"-40"-16,-9-2-46 0,3-1 5 15,3 6 1-15,-9-1 3 16,3 6 3-16,-6 5 0 16,6 3 0-16,-6 3 2 15,3-1-1-15,0 1 6 16,9-1-4-16,3-2 14 16,6 0-9-16,0-5 14 15,3-1-13-15,3-7 3 16,3-3-8-16,0-8-2 15,3 0-1-15,-6-13-1 16,0 0 0-16,-3-11-7 16,3 3 4-16,-10-8-12 15,4 8 8-15,-6-11-3 16,0 8 6-16,-3-5 4 16,3 11 1-16,-3 2 6 15,6 8-4-15,-3 8 10 16,0 6-7-16,0 9 21 0,3 9-15 0,0 8 25 15,0 3-21-15,0 10 8 16,3 0-14-16,0 2-1 16,3 1-6-16,0-6-19 15,3-4 8-15,-3-7-127 16,0-1 75-16</inkml:trace>
  <inkml:trace contextRef="#ctx0" brushRef="#br0" timeOffset="25">18778 6869 132 0,'-9'-3'52'0,"9"3"-28"0,-18 5-17 16,9-2 30-16,6 2-21 0,-9 3 17 15,6 5-19-15,-2 6 17 16,5 2-18-16,-3 3 13 16,3 0-15-16,3-1 12 15,6-1-13-15,3-1 15 31,5-3-15-31,1-4 7 16,3-4-10-16,0-10 0 0,6 0-4 0,-6-8 3 16,-3 0-4-16,-7-10 6 15,1 2-5-15,-9-8 3 16,3 3-3-16,-12-3-6 16,1 6 1-16,-10-1-39 15,3 6 23-15,-9 2-72 16,6 6 50-16,0 0-87 15,6 2 72-15</inkml:trace>
  <inkml:trace contextRef="#ctx0" brushRef="#br0" timeOffset="26">18885 6898 132 0,'6'2'52'0,"-6"-2"-28"0,24 22-13 0,-15-12 37 16,0 1-26-16,0 5 24 15,3-1-26-15,-6 1 11 16,0 0-17-16,-1-3 0 16,1 1-8-16,-3-4 3 31,0-2-5-31,-3-3 2 0,3 1-3 16,-3-6-2-16,0 0 0 0,0-6-6 15,3 4 3-15,0-17-6 16,3 3 5-16,3-7-1 15,0 4 2-15,3 1 2 16,0 7 0-16,3 0 13 16,0 6-7-16,-3 8 22 15,3 5-16-15,-4 2 8 16,4 6-12-16,-3 0-2 16,0 0-4-16,-3 0-2 15,3-3 1-15,-3-2-45 16,0-1 24-16,-3-5-116 15,3 3 76-15,-3-8-72 16,0 3 76-16</inkml:trace>
  <inkml:trace contextRef="#ctx0" brushRef="#br0" timeOffset="27">19278 6683 184 0,'0'-2'68'0,"0"2"-36"0,12 2-26 0,-9 4 45 16,0 2-29-16,3 5 39 16,0 0-35-16,0 8 11 15,0 0-21-15,-3 9 1 32,3 1-9-32,-3 4-3 15,0-1-3-15,0 0-10 16,3-4 4-16,-3-7-58 15,0-1 34-15,-3-7-127 16,2-1 87-16</inkml:trace>
  <inkml:trace contextRef="#ctx0" brushRef="#br0" timeOffset="28">19424 6903 228 0,'0'0'88'0,"0"0"-48"0,3 3-40 0,-3 2 38 16,6 3-23-16,0 5 17 15,3 3-18-15,0 0-3 16,0 2-7-16,3-2-1 16,2 0-1-16,-2-5-39 0,0-1 20 0,-3-4-101 15,3 2 66-15,3-8-70 16,0 0 70-16</inkml:trace>
  <inkml:trace contextRef="#ctx0" brushRef="#br0" timeOffset="29">19701 6892 192 0,'-3'3'71'0,"3"-3"-38"0,-15 24-39 16,6-11 42-1,3 3-22-15,-9 10 54 16,3 1-38-16,-9 5 26 16,6-1-33-16,-11 6-3 15,8 0-13-15,-6 1-4 16,9-7-2-16,-3 1-39 0,6 0 21 0,0-6-121 15,4-5 77-15,-7 1-86 16,6-4 84-16</inkml:trace>
  <inkml:trace contextRef="#ctx0" brushRef="#br0" timeOffset="30">16947 8078 176 0,'0'-3'68'0,"3"6"-36"0,-3-3-22 0,0 0 20 15,0 0-1-15,0 2 3 16,-3 4 0-16,-8 2 2 0,-4 2-18 16,0 3-5-16,0 1 0 0,-3 2-5 15,3-1-1-15,0 4-5 16,3-3-2-16,0 5 1 15,6-5 0-15,4 5 1 16,2-2 0-16,2-1 0 16,4-2 0-1,3 0 0-15,3 0 0 16,3-3-3-16,3 0 0 16,0 0 2-16,0-2 0 0,-3 0-13 15,-1-1-3-15,-2-2-31 16,-3-3-14-16,0 1-47 15</inkml:trace>
  <inkml:trace contextRef="#ctx0" brushRef="#br0" timeOffset="31">16834 8236 152 0,'-3'-2'57'0,"3"2"-30"0,3 0-21 0,-3 0 15 15,6 0-9-15,0 0 9 16,3 2-11-16,6 1 16 16,6 0-14-16,6-3 27 15,2 0-22-15,16 0 9 0,6-3-4 16,2 0 6-1,7 3-16-15,5-5 5 16,1 3-10-16,-4-4 11 16,-8 4-10-16,-4-4 14 0,-8 6-13 0,-6-2 9 15,-3 4-10-15,-7-2 0 16,-5 0-5-16,-6 0-4 16,0 0 0-16,-3-2-34 15,-3 2 18-15,-6-3-120 16,3 3 76-16,-3-5-106 15,0 2 96-15</inkml:trace>
  <inkml:trace contextRef="#ctx0" brushRef="#br0" timeOffset="32">17936 8157 136 0,'-3'0'52'0,"3"5"-28"0,3 6-13 0,-3 2 15 0,3 6 1 16,0 10 1-16,-3 3 2 15,0 5 1-15,0-3-16 16,0 0-7-16,0 1-1 0,3-6 2 15,0-5 5-15,0-6-8 16,-3-5-1-16,3-2 8 0,-3-3 3 16,0-8-7-16,0-3-5 15,0-10-3 1,0-3-4-16,0-2 0 16,0-3 4-16,0-3 1 0,0-11-5 15,0 4 0-15,2-1 1 31,4-3 1-31,6 6-2 16,0 0 2-16,3 3 3 16,3 2 1-16,-3 5-1 15,0 6 1-15,0 5-4 16,0 8 0-16,-1 8 5 16,-2 3 5-16,-3 5 1 0,-3 2 2 15,-3 3-2-15,-3-2-1 0,-3 5-3 31,-3-6-1-31,-3-2-10 0,-3-3-2 16,0-5-18-16,-5-2-9 0,-1-9-22 16,3 6-10-16,3-9-37 15</inkml:trace>
  <inkml:trace contextRef="#ctx0" brushRef="#br0" timeOffset="33">18326 8165 156 0,'-3'-8'60'0,"3"8"-32"0,0-5-20 16,-3 2 40 0,3 3-27-16,-6-2 25 15,3 2-26-15,-12 0-2 16,3 5-11-16,-6 3-4 15,3 2-2-15,-3 9-1 0,6-1 0 0,0 4 0 16,4 1 0-16,2 1 0 16,6-3 0-16,3-2 4 15,3-3-2-15,2-6 8 16,4 1-6-16,3-8 3 16,0-3-4-16,0-11-2 15,0 3 0-15,-6-8 1 31,3 0-1-31,-6-5 6 0,3 3-4 16,-6-4 3-16,0 9-3 0,-3 0 3 16,0 5-4-16,0 0-1 15,0 5 0-15,0 6 1 16,0 2-1-16,0 3 2 16,3 6-2-16,3 4-14 31,2 1 7-31,1-1-43 15,0-2 26-15,0-5-90 16,3-1 62-16,-3-5-62 16,0-2 65-16</inkml:trace>
  <inkml:trace contextRef="#ctx0" brushRef="#br0" timeOffset="34">18430 8189 172 0,'0'-3'66'0,"0"3"-36"0,0 0-37 0,0 3 26 16,3 0-13-16,0-1 33 15,6 3-21-15,0 6 27 16,2 5-26-16,-2 2 10 31,0 4-17-31,-3-4 5 0,3 1-10 0,-6-6 4 16,3 0-6-16,-3-5 7 16,0 0-8-16,-3-5 12 15,3-1-9-15,-3-7 5 16,3 0-7-16,-3-11-4 15,3 0-2-15,-3-3-4 16,6 4 3-16,3-7-23 31,3 6 13-31,3-2-60 16,0 7 40-16,-1-2-96 16,4 8 72-16,-6 0-56 15,0 2 65-15</inkml:trace>
  <inkml:trace contextRef="#ctx0" brushRef="#br0" timeOffset="35">18671 8223 160 0,'-3'8'60'0,"3"-8"-32"0,6 8-9 0,-3-3 39 15,0 1-33-15,9 2 22 16,3 0-28-16,2-6 9 16,1 4-16-16,0-9 3 15,3 3-10-15,0-8 0 0,-6 3-3 0,-3-6 3 16,2 6-3-16,-5-6-1 15,0 3 0-15,-9-2-10 16,3 4 5-16,-9 1-7 31,3 2 6-31,-9 3 2 16,1 3 3-16,-10 2 4 16,0 6-2-16,0 2 8 15,3 6-6-15,0-1 3 16,9 1-4-16,3-1-4 15,6-2 0-15,6-3-8 0,3 1 5 16,6-4-34 0,0 1 21-16,0-6-54 0,6 0 40 15,-6-7-50-15,3 2 47 0,-7-6-23 16,4 1 33-16,-6-5 11 16,3-1 8-16,-3-8 38 15,0 4-18-15,-6-4 44 16,3 8-33-16,-3 1 25 15,3 2-29-15,0 3 12 16,0 7-19-16,-3 6 22 16,0 5-21-16,-3 1 15 15,0 2-18-15,-3-3-1 0,0 0-7 16,0-5 1-16,6 3-3 0,0-6 3 16,0 0-4-16,-3-8-3 15,3 3 0-15,-3-7-8 31,3 1 5-31,6-15-3 32,3 3 4-32,2-6 9 15,1 5-4-15,0 3 15 16,0 8-9-16,-3 3 16 16,3 5-14-16,-3 11 5 15,0 2-10-15,-3 5 0 0,3 1-3 0,-6-3-10 16,-1 0 4-16,-2-6-34 15,3 1 21-15,-3-6-69 16,0 3 48-16,-3-5-102 16,0-1 79-16</inkml:trace>
  <inkml:trace contextRef="#ctx0" brushRef="#br0" timeOffset="36">19263 7938 248 0,'-3'-3'93'0,"3"3"-50"0,3 13-41 0,0-2 33 15,0-1-22-15,-3 9 21 16,3 2-20-16,0 8 2 16,3 0-10-16,-3 6-1 15,0-1-3-15,0 3-15 16,0 0 7-16,-3-5-68 15,0-6 41-15,0-5-114 16,0-5 83-16</inkml:trace>
  <inkml:trace contextRef="#ctx0" brushRef="#br0" timeOffset="37">19067 8115 260 0,'-6'-6'99'0,"6"6"-54"0,6-2-48 0,-3-1 41 16,3 6-24-16,9-6 25 16,2 3-23-16,10-5 2 15,0 2-12-15,6-5-38 16,-4 6 16-16,7-6-138 16,-3 5 84-16</inkml:trace>
  <inkml:trace contextRef="#ctx0" brushRef="#br0" timeOffset="38">19802 8144 144 0,'-3'-13'55'0,"3"13"-30"0,-3-6-3 0,0 4 34 15,3 4-31-15,-6-2 6 16,0 3-20-16,-3 2 7 15,0 3-10-15,-6 5 17 16,3 3-13-16,1 11 7 16,2-3-11-16,3 5 2 15,3-3-6-15,6-2 13 16,3 0-9-16,6-8 12 16,2 0-12-16,4-11 12 15,3 0-12-15,3-8 18 16,-3 1-14-16,-6-14 13 15,-3 3-14-15,-6-11 1 16,-1 5-7-16,-10-4-23 16,-1 4 10-16,-9-2-66 15,3 5 41-15,-3 3-126 16,3 5 89-16,0 0-79 16,3 5 87-16</inkml:trace>
  <inkml:trace contextRef="#ctx0" brushRef="#br0" timeOffset="39">19921 8192 156 0,'3'5'57'0,"-3"-5"-30"0,3 16-10 0,-3-6 44 16,0 1-34-16,0 5 20 15,0 2-27-15,0 1 0 31,0-3-12-31,0-3-1 16,0 0-4-16,0-2 3 16,0-3-4-16,0-6-1 15,0 1 0-15,0-16-10 16,6-1 5-16,0-9-7 16,3 1 6-16,0 1 2 15,0 8 3-15,3-3 17 16,-1 8-9-16,1 0 23 15,0 8-17-15,6 3 15 16,0 5-16-16,0 5 4 16,-3 3-10-16,-3 3 0 15,-3-1-4-15,-3 1-6 0,2-1 1 16,-5-2-36-16,3 0 20 0,-3-6-69 16,0-2 49-16,-3-2-104 15,0-1 80-15</inkml:trace>
  <inkml:trace contextRef="#ctx0" brushRef="#br0" timeOffset="40">20219 7948 208 0,'3'0'79'0,"-3"0"-42"0,9 3-23 0,-6-1 42 16,0 4-31-16,0 4 25 16,-1 3-29-16,-2 9 9 15,3-1-18-15,-3 3 0 16,0 2-7-16,0 11-3 16,3 0-1-16,-3-2-4 15,3-4 2-15,0 6-37 16,0 0 21-16,-3-13-99 0,3-5 65 0,-3-9-92 15,3 1 81-15</inkml:trace>
  <inkml:trace contextRef="#ctx0" brushRef="#br0" timeOffset="41">20338 8218 268 0,'-3'-3'101'0,"3"3"-54"0,6 6-48 16,-3 4 53 15,3 3-31-31,0 9 22 0,3-1-26 0,2-3-6 16,1 1-7-16,-3-6-17 15,0 0 7-15,-3-2-63 16,3-3 38-16,-3-6-126 16,3 4 88-16</inkml:trace>
  <inkml:trace contextRef="#ctx0" brushRef="#br0" timeOffset="42">20588 8184 260 0,'-6'0'99'0,"6"0"-54"0,-6 13-44 0,0-5 50 16,0 2-31-16,-15 19 40 16,3 3-34-16,-9 11 7 15,7-4-20-15,-7 9-5 16,9-6-5-16,-6 0-11 15,6-2 4-15,-6-3-56 16,7-5 33-16,-1-8-149 16,6-3 98-16</inkml:trace>
  <inkml:trace contextRef="#ctx0" brushRef="#br0" timeOffset="43">22930 8813 120 0,'0'-5'46'0,"6"8"-24"0,-6-3-15 0,0 0 15 0,0 0 0 16,0 0 4-16,0 0-8 15,3 2-3-15,0 1-8 16,-3-3-3-16,0 0 2 0,0 0-5 16,0 0-3-16,0 0-8 15,0 0-2-15,0 0 5 16,0 0 1-1,0 0 6-15,0 0 2 16,0 0 0-16,0 0-2 16,0 0 5-16,0 0 1 0,0 0 0 15,0 0 1 1,3 0-2-16,0 0 2 0,0-3 2 0,-3 3 5 31,0 0 5-31,0 0 3 0,0 0-3 0,0 3-1 16,-3 2-4-16,-3 3-1 15,-6 5-5-15,3 1-3 16,-3 1-2-16,1 4 0 16,-7-3-2-16,9 0-1 15,0-3 3-15,-3-2 0 16,9-3-6 0,-3-3 0-16,3 0 1 15,0 0 3-15,-3-2 2 16,6 2 1-16,0 1-5 15,6-4 1-15,0 1-2 16,0 2 0-16,-3 0 2 16,9 1 2-16,-3-1-3 0,0 0-2 15,3 1 4-15,-3 2 1 16,5 0 0-16,-2-1-2 16,-3 1 1-16,0 0 1 0,-3 0-1 15,0-2 2-15,0-1-2 16,-3 0 2-16,-3-5-15 15,0 0-7-15,0 0-34 16,0 0-14 0,3-2-42-1</inkml:trace>
  <inkml:trace contextRef="#ctx0" brushRef="#br0" timeOffset="44">22886 8964 116 0,'-6'0'46'0,"3"0"-24"0,3 0-8 0,0 0 15 15,0 0-10-15,0 0-1 16,3 0-4-16,3 0 1 16,0 0-8-16,3 0 2 0,5 3 4 15,1-3-1-15,6 0 3 0,6 0-4 16,-3 0-1-16,11-3 0 16,4-2 1-16,6 0-3 15,2-1 0-15,1-2-7 16,-3 3-3-16,-4 0 3 15,4-1 1-15,-9 4 4 16,-4-1 3-16,-2 0 2 0,-3 1 1 16,0-1-2-16,3 1 1 15,-7-1 0-15,-2 3 3 0,0-3-3 16,-6 3-1-16,3 0-6 16,-6-2-1-16,3-1-1 15,-9 3-2-15,5 0 3 31,-2-3 0-31,0 1-4 0,-3-1 1 16,0 3 2-16,3 0 1 16,-3 0-1-16,-6-3-2 15,0 3 3-15,0 0 0 16,0 0-1-16,0 0 1 16,-6-2-33-16,6-1-12 15,-3 0-186 1,6 1 90-1</inkml:trace>
  <inkml:trace contextRef="#ctx0" brushRef="#br0" timeOffset="45">23981 8631 172 0,'0'-6'66'0,"3"6"-36"0,-3 0-11 0,0 0 23 16,0 0-14-16,0 3-4 15,0 5-5-15,0 3-3 0,0 15-8 16,0 6-1-16,0 2 3 0,0 3 0 15,0 8 4-15,0-5-3 16,-3-3 1-16,0-3-7 16,3-5-1-16,0-5-2 0,0-5 1 15,0-3-2-15,0-3 2 32,0-3-2-32,0-2-1 0,0-2 1 15,0-6-1-15,0 0 0 16,0-3 0-16,0-2 0 15,0-3 0-15,3 0-3 16,0-3 2-16,-3 1 1 16,6-11 0-16,-3 2 0 15,3 3 0-15,0-2-3 0,0 2 2 16,-3 5 3-16,9 1 1 16,-3-1-6-16,3 3 0 15,-4 3-1-15,10 2 2 16,-6 6 1-16,6 2 1 15,-6 11 0-15,3 0 2 16,-3 0 3 0,-3 2 4-16,-3 1 2 15,-6-1 1-15,0 1-2 16,0-3 1-16,-3-3-4 0,-3-3 1 0,-6 1-3 16,0-3 0-16,-6-3-8 15,3-2-2-15,-3-3-12 31,0-3-1-31,7 1-7 0,-1-4-1 0,0 1-8 16,3 0-4-16,3-1-10 16,3 1-5-1,3 0-24-15,3 0-33 16,3-1 39-16</inkml:trace>
  <inkml:trace contextRef="#ctx0" brushRef="#br0" timeOffset="46">24317 8887 132 0,'0'-2'52'0,"0"-1"-28"0,0 3-6 0,0 0 20 15,0 0-10-15,0 3-1 16,-3-3-5-16,-3 2-2 16,3 4-10-16,-5 4 2 0,-1 3 2 15,-3 1-5-15,3 2-1 0,0 2-2 16,3 6 1-16,6 0-6 16,3 0-1-16,6 2-2 15,3-5 0-15,0 0 0 16,14-7-2-16,-2-12 7 15,-3-2 5-15,0-5 2 16,3-6 4 0,-9-7-1-16,-3-1 2 15,-4 1-2-15,1-3 0 16,-9-3-3-16,-3 0-1 16,-6 5-1-16,-8 4 0 15,5 1-15-15,-6 6-8 16,6 3-25-16,0 2-12 15,3 1-26-15,3-1-9 0,3 1-8 16</inkml:trace>
  <inkml:trace contextRef="#ctx0" brushRef="#br0" timeOffset="47">24579 8681 164 0,'0'0'63'0,"3"3"-34"0,-3 2-34 0,0 13 54 15,6 6-12-15,-3 3-4 16,-3 4-2-16,6 9-19 16,-3 0 2-16,-3 0 2 0,0-1-4 0,3-2-2 15,-3-5-8-15,0 0-1 16,3-6-12-16,-3-5-3 15,0-13-70 17,-3-2-34-32,0-6-19 15,0-3 73-15</inkml:trace>
  <inkml:trace contextRef="#ctx0" brushRef="#br0" timeOffset="48">24469 8916 236 0,'-9'-15'88'0,"9"15"-48"0,0-3-16 16,0 3 27-16,0 0-13 15,0 0-4-15,9 0-20 16,3-3-7-16,6 1-4 16,3-6-3-16,0 2 3 0,8 1-4 15,-2 0-2-15,-3 0-36 16,6-1-16-16,-9 1-65 15,5-3-43-15,-11 0 70 16</inkml:trace>
  <inkml:trace contextRef="#ctx0" brushRef="#br0" timeOffset="49">24782 8660 160 0,'-9'2'63'0,"9"1"-34"0,0 5-19 16,0 0 20-16,0 11-3 16,0 7 2-16,0 6 1 15,0 5 1-15,0 5-16 0,-3-2 6 0,-3-1 3 16,6-1-12-16,0-7-5 16,0-4-4-16,0-6 0 15,-3-5-2-15,3-3 2 16,0-5-2-16,0-3-1 0,0-7-8 15,3-6-5-15,-3-6-2 32,9-1-1-32,0-4 6 15,3 3 6-15,8 3 3 16,1 2 3-16,-3 3 10 16,-6 3 7-16,6 5 1 0,0 5 3 15,-3 3-4-15,0 8 0 16,-1 5 1-16,-2 3 0 15,-3 5-11-15,0 6-3 0,-3-6-4 32,0-5-2-32,0-6-30 15,-3-2-15-15,6-5-61 0,0-6-25 16,3-2 16 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76E359-7915-4498-9DF8-D3EC8269BB07}" type="datetimeFigureOut">
              <a:rPr lang="en-US" smtClean="0"/>
              <a:t>4/8/2021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5666A07-C52C-4723-90DD-DB40C62CE5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48221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Text Box 1">
            <a:extLst>
              <a:ext uri="{FF2B5EF4-FFF2-40B4-BE49-F238E27FC236}">
                <a16:creationId xmlns:a16="http://schemas.microsoft.com/office/drawing/2014/main" id="{CE1F3460-724F-4745-A842-6D5E8C9DCFC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01700" y="762000"/>
            <a:ext cx="4978400" cy="37338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lnSpc>
                <a:spcPct val="94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t-EE" altLang="et-EE"/>
          </a:p>
        </p:txBody>
      </p:sp>
      <p:sp>
        <p:nvSpPr>
          <p:cNvPr id="69635" name="Rectangle 2">
            <a:extLst>
              <a:ext uri="{FF2B5EF4-FFF2-40B4-BE49-F238E27FC236}">
                <a16:creationId xmlns:a16="http://schemas.microsoft.com/office/drawing/2014/main" id="{E26ECB7E-3F18-42D4-898C-41B2F700132E}"/>
              </a:ext>
            </a:extLst>
          </p:cNvPr>
          <p:cNvSpPr>
            <a:spLocks noChangeArrowheads="1"/>
          </p:cNvSpPr>
          <p:nvPr>
            <p:ph type="body"/>
          </p:nvPr>
        </p:nvSpPr>
        <p:spPr>
          <a:xfrm>
            <a:off x="914400" y="4724400"/>
            <a:ext cx="4948238" cy="4421188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t-EE" altLang="et-EE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aseline="0" dirty="0"/>
              <a:t>Review:  system calls are </a:t>
            </a:r>
            <a:r>
              <a:rPr lang="en-US" b="1" baseline="0" dirty="0"/>
              <a:t>traps</a:t>
            </a:r>
            <a:r>
              <a:rPr lang="en-US" b="0" baseline="0" dirty="0"/>
              <a:t> (intentional exception).</a:t>
            </a:r>
            <a:endParaRPr lang="en-US" b="1" baseline="0" dirty="0"/>
          </a:p>
          <a:p>
            <a:endParaRPr lang="en-US" baseline="0" dirty="0"/>
          </a:p>
          <a:p>
            <a:r>
              <a:rPr lang="en-US" baseline="0" dirty="0"/>
              <a:t>http://en.wikipedia.org/wiki/Fork-exec: “Microsoft Windows does not support the fork-exec model, as it does not have a system call analogous to fork(). The spawn() family of functions declared in </a:t>
            </a:r>
            <a:r>
              <a:rPr lang="en-US" baseline="0" dirty="0" err="1"/>
              <a:t>process.h</a:t>
            </a:r>
            <a:r>
              <a:rPr lang="en-US" baseline="0" dirty="0"/>
              <a:t> can replace it in cases where the call to fork() is followed directly by exec().”</a:t>
            </a:r>
          </a:p>
          <a:p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0F64717-A5A5-4C4E-9291-2F18B7410B06}" type="slidenum">
              <a:rPr lang="en-US"/>
              <a:pPr>
                <a:defRPr/>
              </a:pPr>
              <a:t>23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/>
              <a:t>11/15/2017</a:t>
            </a:r>
          </a:p>
        </p:txBody>
      </p:sp>
    </p:spTree>
    <p:extLst>
      <p:ext uri="{BB962C8B-B14F-4D97-AF65-F5344CB8AC3E}">
        <p14:creationId xmlns:p14="http://schemas.microsoft.com/office/powerpoint/2010/main" val="281638903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4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4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/>
              <a:t>11/15/2017</a:t>
            </a:r>
          </a:p>
        </p:txBody>
      </p:sp>
    </p:spTree>
    <p:extLst>
      <p:ext uri="{BB962C8B-B14F-4D97-AF65-F5344CB8AC3E}">
        <p14:creationId xmlns:p14="http://schemas.microsoft.com/office/powerpoint/2010/main" val="303196377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0F64717-A5A5-4C4E-9291-2F18B7410B06}" type="slidenum">
              <a:rPr lang="en-US" smtClean="0"/>
              <a:pPr>
                <a:defRPr/>
              </a:pPr>
              <a:t>25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/>
              <a:t>11/15/2017</a:t>
            </a:r>
          </a:p>
        </p:txBody>
      </p:sp>
    </p:spTree>
    <p:extLst>
      <p:ext uri="{BB962C8B-B14F-4D97-AF65-F5344CB8AC3E}">
        <p14:creationId xmlns:p14="http://schemas.microsoft.com/office/powerpoint/2010/main" val="360273486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0F64717-A5A5-4C4E-9291-2F18B7410B06}" type="slidenum">
              <a:rPr lang="en-US" smtClean="0"/>
              <a:pPr>
                <a:defRPr/>
              </a:pPr>
              <a:t>26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/>
              <a:t>11/15/2017</a:t>
            </a:r>
          </a:p>
        </p:txBody>
      </p:sp>
    </p:spTree>
    <p:extLst>
      <p:ext uri="{BB962C8B-B14F-4D97-AF65-F5344CB8AC3E}">
        <p14:creationId xmlns:p14="http://schemas.microsoft.com/office/powerpoint/2010/main" val="268442815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0F64717-A5A5-4C4E-9291-2F18B7410B06}" type="slidenum">
              <a:rPr lang="en-US" smtClean="0"/>
              <a:pPr>
                <a:defRPr/>
              </a:pPr>
              <a:t>27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/>
              <a:t>11/15/2017</a:t>
            </a:r>
          </a:p>
        </p:txBody>
      </p:sp>
    </p:spTree>
    <p:extLst>
      <p:ext uri="{BB962C8B-B14F-4D97-AF65-F5344CB8AC3E}">
        <p14:creationId xmlns:p14="http://schemas.microsoft.com/office/powerpoint/2010/main" val="140232751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55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55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/>
              <a:t>11/15/2017</a:t>
            </a:r>
          </a:p>
        </p:txBody>
      </p:sp>
    </p:spTree>
    <p:extLst>
      <p:ext uri="{BB962C8B-B14F-4D97-AF65-F5344CB8AC3E}">
        <p14:creationId xmlns:p14="http://schemas.microsoft.com/office/powerpoint/2010/main" val="196257587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aseline="0"/>
              <a:t>man 3 exec</a:t>
            </a:r>
          </a:p>
          <a:p>
            <a:r>
              <a:rPr lang="en-US" baseline="0"/>
              <a:t>man 2 execve - v is for “vector” (of arguments), e is for “environment”</a:t>
            </a:r>
          </a:p>
          <a:p>
            <a:r>
              <a:rPr lang="en-US" baseline="0"/>
              <a:t>Note: the return values of fork() and execv() should be checked for errors!</a:t>
            </a:r>
          </a:p>
          <a:p>
            <a:endParaRPr lang="en-US" baseline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0F64717-A5A5-4C4E-9291-2F18B7410B06}" type="slidenum">
              <a:rPr lang="en-US"/>
              <a:pPr>
                <a:defRPr/>
              </a:pPr>
              <a:t>30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/>
              <a:t>11/15/2017</a:t>
            </a:r>
          </a:p>
        </p:txBody>
      </p:sp>
    </p:spTree>
    <p:extLst>
      <p:ext uri="{BB962C8B-B14F-4D97-AF65-F5344CB8AC3E}">
        <p14:creationId xmlns:p14="http://schemas.microsoft.com/office/powerpoint/2010/main" val="298498273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DEMO: </a:t>
            </a:r>
            <a:r>
              <a:rPr lang="en-US" b="1" dirty="0" err="1"/>
              <a:t>ps</a:t>
            </a:r>
            <a:r>
              <a:rPr lang="en-US" b="1" dirty="0"/>
              <a:t> -</a:t>
            </a:r>
            <a:r>
              <a:rPr lang="en-US" b="1" dirty="0" err="1"/>
              <a:t>ef</a:t>
            </a:r>
            <a:r>
              <a:rPr lang="en-US" b="0"/>
              <a:t> </a:t>
            </a:r>
            <a:r>
              <a:rPr lang="en-US" b="0" dirty="0"/>
              <a:t>and </a:t>
            </a:r>
            <a:r>
              <a:rPr lang="en-US" b="1" dirty="0" err="1"/>
              <a:t>pstree</a:t>
            </a:r>
            <a:r>
              <a:rPr lang="en-US" b="0" dirty="0"/>
              <a:t>.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468134-1695-4AE0-8CF5-B09B014F764A}" type="slidenum">
              <a:rPr lang="en-US" smtClean="0"/>
              <a:t>31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/>
              <a:t>11/15/2017</a:t>
            </a:r>
          </a:p>
        </p:txBody>
      </p:sp>
    </p:spTree>
    <p:extLst>
      <p:ext uri="{BB962C8B-B14F-4D97-AF65-F5344CB8AC3E}">
        <p14:creationId xmlns:p14="http://schemas.microsoft.com/office/powerpoint/2010/main" val="315652806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98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98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/>
              <a:t>11/15/2017</a:t>
            </a:r>
          </a:p>
        </p:txBody>
      </p:sp>
    </p:spTree>
    <p:extLst>
      <p:ext uri="{BB962C8B-B14F-4D97-AF65-F5344CB8AC3E}">
        <p14:creationId xmlns:p14="http://schemas.microsoft.com/office/powerpoint/2010/main" val="43280813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06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06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defTabSz="881350">
              <a:defRPr/>
            </a:pPr>
            <a:r>
              <a:rPr lang="en-US"/>
              <a:t>exit(3) and atexit(3) have more details.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/>
              <a:t>11/15/2017</a:t>
            </a:r>
          </a:p>
        </p:txBody>
      </p:sp>
    </p:spTree>
    <p:extLst>
      <p:ext uri="{BB962C8B-B14F-4D97-AF65-F5344CB8AC3E}">
        <p14:creationId xmlns:p14="http://schemas.microsoft.com/office/powerpoint/2010/main" val="188298461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Text Box 1">
            <a:extLst>
              <a:ext uri="{FF2B5EF4-FFF2-40B4-BE49-F238E27FC236}">
                <a16:creationId xmlns:a16="http://schemas.microsoft.com/office/drawing/2014/main" id="{4E048F21-2F87-45D5-8E95-E26A5C5CE70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01700" y="762000"/>
            <a:ext cx="4978400" cy="37338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lnSpc>
                <a:spcPct val="94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t-EE" altLang="et-EE"/>
          </a:p>
        </p:txBody>
      </p:sp>
      <p:sp>
        <p:nvSpPr>
          <p:cNvPr id="71683" name="Rectangle 2">
            <a:extLst>
              <a:ext uri="{FF2B5EF4-FFF2-40B4-BE49-F238E27FC236}">
                <a16:creationId xmlns:a16="http://schemas.microsoft.com/office/drawing/2014/main" id="{C911A34F-12FF-4C17-A52F-3233CA5DD64B}"/>
              </a:ext>
            </a:extLst>
          </p:cNvPr>
          <p:cNvSpPr>
            <a:spLocks noChangeArrowheads="1"/>
          </p:cNvSpPr>
          <p:nvPr>
            <p:ph type="body"/>
          </p:nvPr>
        </p:nvSpPr>
        <p:spPr>
          <a:xfrm>
            <a:off x="914400" y="4724400"/>
            <a:ext cx="4948238" cy="4421188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t-EE" altLang="et-EE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16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16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/>
              <a:t>11/15/2017</a:t>
            </a:r>
          </a:p>
        </p:txBody>
      </p:sp>
    </p:spTree>
    <p:extLst>
      <p:ext uri="{BB962C8B-B14F-4D97-AF65-F5344CB8AC3E}">
        <p14:creationId xmlns:p14="http://schemas.microsoft.com/office/powerpoint/2010/main" val="43204542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47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4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defTabSz="881350">
              <a:defRPr/>
            </a:pPr>
            <a:r>
              <a:rPr lang="en-US"/>
              <a:t>child_status shouldn’t be examined directly – it should be examined using the macros </a:t>
            </a:r>
            <a:r>
              <a:rPr lang="en-US" baseline="0"/>
              <a:t>WIFEXITED(), WEXITSTATUS(), etc. (see wait(2)).</a:t>
            </a:r>
          </a:p>
          <a:p>
            <a:pPr defTabSz="881350">
              <a:defRPr/>
            </a:pPr>
            <a:endParaRPr lang="en-US" baseline="0"/>
          </a:p>
        </p:txBody>
      </p:sp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/>
              <a:t>11/15/2017</a:t>
            </a:r>
          </a:p>
        </p:txBody>
      </p:sp>
    </p:spTree>
    <p:extLst>
      <p:ext uri="{BB962C8B-B14F-4D97-AF65-F5344CB8AC3E}">
        <p14:creationId xmlns:p14="http://schemas.microsoft.com/office/powerpoint/2010/main" val="2045590279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5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57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/>
              <a:t>11/15/2017</a:t>
            </a:r>
          </a:p>
        </p:txBody>
      </p:sp>
    </p:spTree>
    <p:extLst>
      <p:ext uri="{BB962C8B-B14F-4D97-AF65-F5344CB8AC3E}">
        <p14:creationId xmlns:p14="http://schemas.microsoft.com/office/powerpoint/2010/main" val="1128947696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>
            <a:extLst>
              <a:ext uri="{FF2B5EF4-FFF2-40B4-BE49-F238E27FC236}">
                <a16:creationId xmlns:a16="http://schemas.microsoft.com/office/drawing/2014/main" id="{09F0C3DB-0925-4AC3-8C94-94D8D1E9264F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5" name="Rectangle 3">
            <a:extLst>
              <a:ext uri="{FF2B5EF4-FFF2-40B4-BE49-F238E27FC236}">
                <a16:creationId xmlns:a16="http://schemas.microsoft.com/office/drawing/2014/main" id="{55881F2C-7C76-463C-81E9-219A8E20101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altLang="zh-CN">
                <a:latin typeface="Arial" panose="020B0604020202020204" pitchFamily="34" charset="0"/>
              </a:rPr>
              <a:t>pipe: sets up pipefd</a:t>
            </a:r>
          </a:p>
          <a:p>
            <a:r>
              <a:rPr lang="en-US" altLang="zh-CN">
                <a:latin typeface="Arial" panose="020B0604020202020204" pitchFamily="34" charset="0"/>
              </a:rPr>
              <a:t>fork: copies file descriptors</a:t>
            </a:r>
          </a:p>
          <a:p>
            <a:r>
              <a:rPr lang="en-US" altLang="zh-CN">
                <a:latin typeface="Arial" panose="020B0604020202020204" pitchFamily="34" charset="0"/>
              </a:rPr>
              <a:t>In child: closes useless read end  pipefd[0]</a:t>
            </a:r>
          </a:p>
          <a:p>
            <a:r>
              <a:rPr lang="en-US" altLang="zh-CN">
                <a:latin typeface="Arial" panose="020B0604020202020204" pitchFamily="34" charset="0"/>
              </a:rPr>
              <a:t>            writes to write end  pipefd[1]</a:t>
            </a:r>
          </a:p>
          <a:p>
            <a:r>
              <a:rPr lang="en-US" altLang="zh-CN">
                <a:latin typeface="Arial" panose="020B0604020202020204" pitchFamily="34" charset="0"/>
              </a:rPr>
              <a:t>In parent: closes useless write end  pipefd[0]</a:t>
            </a:r>
          </a:p>
          <a:p>
            <a:r>
              <a:rPr lang="en-US" altLang="zh-CN">
                <a:latin typeface="Arial" panose="020B0604020202020204" pitchFamily="34" charset="0"/>
              </a:rPr>
              <a:t>           reads from read end  pipefd[1]</a:t>
            </a:r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lide Image Placeholder 1">
            <a:extLst>
              <a:ext uri="{FF2B5EF4-FFF2-40B4-BE49-F238E27FC236}">
                <a16:creationId xmlns:a16="http://schemas.microsoft.com/office/drawing/2014/main" id="{107FCBC1-FBCA-44C8-A46F-B233BC5B5687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3" name="Notes Placeholder 2">
            <a:extLst>
              <a:ext uri="{FF2B5EF4-FFF2-40B4-BE49-F238E27FC236}">
                <a16:creationId xmlns:a16="http://schemas.microsoft.com/office/drawing/2014/main" id="{7F915803-63BB-4A29-96AE-58371A62A27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>
              <a:latin typeface="Arial" panose="020B0604020202020204" pitchFamily="34" charset="0"/>
            </a:endParaRPr>
          </a:p>
        </p:txBody>
      </p:sp>
      <p:sp>
        <p:nvSpPr>
          <p:cNvPr id="25604" name="Slide Number Placeholder 3">
            <a:extLst>
              <a:ext uri="{FF2B5EF4-FFF2-40B4-BE49-F238E27FC236}">
                <a16:creationId xmlns:a16="http://schemas.microsoft.com/office/drawing/2014/main" id="{C7AB5C51-622F-48B3-9148-13DED2B1C09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9pPr>
          </a:lstStyle>
          <a:p>
            <a:pPr>
              <a:spcBef>
                <a:spcPct val="0"/>
              </a:spcBef>
            </a:pPr>
            <a:fld id="{072417E5-08CF-4F56-9890-5A337B8A108F}" type="slidenum">
              <a:rPr lang="en-US" altLang="zh-CN" sz="1900"/>
              <a:pPr>
                <a:spcBef>
                  <a:spcPct val="0"/>
                </a:spcBef>
              </a:pPr>
              <a:t>44</a:t>
            </a:fld>
            <a:endParaRPr lang="en-US" altLang="zh-CN" sz="1900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>
            <a:extLst>
              <a:ext uri="{FF2B5EF4-FFF2-40B4-BE49-F238E27FC236}">
                <a16:creationId xmlns:a16="http://schemas.microsoft.com/office/drawing/2014/main" id="{DE4B395C-6E54-4F12-B040-967825E8D058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1" name="Rectangle 3">
            <a:extLst>
              <a:ext uri="{FF2B5EF4-FFF2-40B4-BE49-F238E27FC236}">
                <a16:creationId xmlns:a16="http://schemas.microsoft.com/office/drawing/2014/main" id="{42CC0AE9-6C91-471C-BC59-9E52B91CCFE8}"/>
              </a:ext>
            </a:extLst>
          </p:cNvPr>
          <p:cNvSpPr>
            <a:spLocks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altLang="zh-CN">
                <a:latin typeface="Arial" panose="020B0604020202020204" pitchFamily="34" charset="0"/>
              </a:rPr>
              <a:t>How to share between two processes that are not parent-child?</a:t>
            </a:r>
          </a:p>
          <a:p>
            <a:endParaRPr lang="en-US" altLang="zh-CN">
              <a:latin typeface="Arial" panose="020B0604020202020204" pitchFamily="34" charset="0"/>
            </a:endParaRPr>
          </a:p>
          <a:p>
            <a:r>
              <a:rPr lang="en-US" altLang="zh-CN">
                <a:latin typeface="Arial" panose="020B0604020202020204" pitchFamily="34" charset="0"/>
              </a:rPr>
              <a:t>Key must be agreed upon offline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Text Box 1">
            <a:extLst>
              <a:ext uri="{FF2B5EF4-FFF2-40B4-BE49-F238E27FC236}">
                <a16:creationId xmlns:a16="http://schemas.microsoft.com/office/drawing/2014/main" id="{81DE6094-92FA-4B82-AABB-30F3F39CBDB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01700" y="762000"/>
            <a:ext cx="4978400" cy="37338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lnSpc>
                <a:spcPct val="94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t-EE" altLang="et-EE"/>
          </a:p>
        </p:txBody>
      </p:sp>
      <p:sp>
        <p:nvSpPr>
          <p:cNvPr id="73731" name="Rectangle 2">
            <a:extLst>
              <a:ext uri="{FF2B5EF4-FFF2-40B4-BE49-F238E27FC236}">
                <a16:creationId xmlns:a16="http://schemas.microsoft.com/office/drawing/2014/main" id="{28B08A94-0EA7-4A0F-9759-7669D40CBE87}"/>
              </a:ext>
            </a:extLst>
          </p:cNvPr>
          <p:cNvSpPr>
            <a:spLocks noChangeArrowheads="1"/>
          </p:cNvSpPr>
          <p:nvPr>
            <p:ph type="body"/>
          </p:nvPr>
        </p:nvSpPr>
        <p:spPr>
          <a:xfrm>
            <a:off x="914400" y="4724400"/>
            <a:ext cx="4948238" cy="4421188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t-EE" altLang="et-EE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1">
            <a:extLst>
              <a:ext uri="{FF2B5EF4-FFF2-40B4-BE49-F238E27FC236}">
                <a16:creationId xmlns:a16="http://schemas.microsoft.com/office/drawing/2014/main" id="{5DE58550-8647-4423-A7F9-E933AD1EC99F}"/>
              </a:ext>
            </a:extLst>
          </p:cNvPr>
          <p:cNvSpPr>
            <a:spLocks noChangeArrowheads="1" noTextEdit="1"/>
          </p:cNvSpPr>
          <p:nvPr>
            <p:ph type="sldImg"/>
          </p:nvPr>
        </p:nvSpPr>
        <p:spPr>
          <a:xfrm>
            <a:off x="69850" y="752475"/>
            <a:ext cx="6600825" cy="3713163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90115" name="Rectangle 2">
            <a:extLst>
              <a:ext uri="{FF2B5EF4-FFF2-40B4-BE49-F238E27FC236}">
                <a16:creationId xmlns:a16="http://schemas.microsoft.com/office/drawing/2014/main" id="{5A10F537-90CA-4B93-B5E1-6FC7BEC480DD}"/>
              </a:ext>
            </a:extLst>
          </p:cNvPr>
          <p:cNvSpPr>
            <a:spLocks noChangeArrowheads="1"/>
          </p:cNvSpPr>
          <p:nvPr>
            <p:ph type="body" idx="1"/>
          </p:nvPr>
        </p:nvSpPr>
        <p:spPr>
          <a:xfrm>
            <a:off x="914400" y="4724400"/>
            <a:ext cx="4948238" cy="4421188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t-EE" altLang="et-EE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Text Box 1">
            <a:extLst>
              <a:ext uri="{FF2B5EF4-FFF2-40B4-BE49-F238E27FC236}">
                <a16:creationId xmlns:a16="http://schemas.microsoft.com/office/drawing/2014/main" id="{35FAA0E9-445E-4CA1-8109-F1BFE8B3C3E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01700" y="762000"/>
            <a:ext cx="4978400" cy="37338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lnSpc>
                <a:spcPct val="94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t-EE" altLang="et-EE"/>
          </a:p>
        </p:txBody>
      </p:sp>
      <p:sp>
        <p:nvSpPr>
          <p:cNvPr id="92163" name="Rectangle 2">
            <a:extLst>
              <a:ext uri="{FF2B5EF4-FFF2-40B4-BE49-F238E27FC236}">
                <a16:creationId xmlns:a16="http://schemas.microsoft.com/office/drawing/2014/main" id="{2B7D8097-AA83-4BF9-AD7E-131CBCC46658}"/>
              </a:ext>
            </a:extLst>
          </p:cNvPr>
          <p:cNvSpPr>
            <a:spLocks noChangeArrowheads="1"/>
          </p:cNvSpPr>
          <p:nvPr>
            <p:ph type="body"/>
          </p:nvPr>
        </p:nvSpPr>
        <p:spPr>
          <a:xfrm>
            <a:off x="914400" y="4724400"/>
            <a:ext cx="4948238" cy="4421188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t-EE" altLang="et-EE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0F64717-A5A5-4C4E-9291-2F18B7410B06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/>
              <a:t>11/15/2017</a:t>
            </a:r>
          </a:p>
        </p:txBody>
      </p:sp>
    </p:spTree>
    <p:extLst>
      <p:ext uri="{BB962C8B-B14F-4D97-AF65-F5344CB8AC3E}">
        <p14:creationId xmlns:p14="http://schemas.microsoft.com/office/powerpoint/2010/main" val="200006860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The data</a:t>
            </a:r>
            <a:r>
              <a:rPr lang="en-US" baseline="0" dirty="0"/>
              <a:t> structure is the </a:t>
            </a:r>
            <a:r>
              <a:rPr lang="en-US" b="1" baseline="0" dirty="0"/>
              <a:t>process control block (PCB)</a:t>
            </a:r>
            <a:r>
              <a:rPr lang="en-US" baseline="0" dirty="0"/>
              <a:t>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0F64717-A5A5-4C4E-9291-2F18B7410B06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/>
              <a:t>11/15/2017</a:t>
            </a:r>
          </a:p>
        </p:txBody>
      </p:sp>
    </p:spTree>
    <p:extLst>
      <p:ext uri="{BB962C8B-B14F-4D97-AF65-F5344CB8AC3E}">
        <p14:creationId xmlns:p14="http://schemas.microsoft.com/office/powerpoint/2010/main" val="295666811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73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7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/>
              <a:t>11/15/2017</a:t>
            </a:r>
          </a:p>
        </p:txBody>
      </p:sp>
    </p:spTree>
    <p:extLst>
      <p:ext uri="{BB962C8B-B14F-4D97-AF65-F5344CB8AC3E}">
        <p14:creationId xmlns:p14="http://schemas.microsoft.com/office/powerpoint/2010/main" val="50492728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0F64717-A5A5-4C4E-9291-2F18B7410B06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/>
              <a:t>11/15/2017</a:t>
            </a:r>
          </a:p>
        </p:txBody>
      </p:sp>
    </p:spTree>
    <p:extLst>
      <p:ext uri="{BB962C8B-B14F-4D97-AF65-F5344CB8AC3E}">
        <p14:creationId xmlns:p14="http://schemas.microsoft.com/office/powerpoint/2010/main" val="31228049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FB8C64-59A2-467E-AD0F-5AFB1FBA983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050E4F1-8F7B-487D-8A16-25D9BAD5A3B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C42A513-20F4-4153-97A1-ED02F5B5A2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818BB-CE72-4669-A5FC-0664D6DB3FAD}" type="datetimeFigureOut">
              <a:rPr lang="en-US" smtClean="0"/>
              <a:t>4/8/2021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E6DB58E-0208-4AAE-823D-2888B71F84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5D1E792-5F40-4823-8CD2-70BEB85380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0B5F80-B5E9-45C4-BD22-148DC2F8EB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11163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2A2A5E-AB36-44CC-A786-65EE4E3A7A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45033E2-7FEA-4D3E-93BF-A9E07EDD6FD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558EBB0-BFB8-473F-8D11-9250A0473F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818BB-CE72-4669-A5FC-0664D6DB3FAD}" type="datetimeFigureOut">
              <a:rPr lang="en-US" smtClean="0"/>
              <a:t>4/8/2021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9E5605-EFBC-4260-A35A-55F272F609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8260CA1-8C44-40F8-B6CF-84E3E55F1A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0B5F80-B5E9-45C4-BD22-148DC2F8EB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87619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C6359C3-9330-4AB7-9FD7-62E19983295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34B1E5E-7843-4EF6-B799-3D884243150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2FBF5A1-77D5-498F-B3A4-052844E347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818BB-CE72-4669-A5FC-0664D6DB3FAD}" type="datetimeFigureOut">
              <a:rPr lang="en-US" smtClean="0"/>
              <a:t>4/8/2021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63D8575-CE6E-4600-9969-821F49C992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D269B81-6E93-473F-9323-3FC933C079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0B5F80-B5E9-45C4-BD22-148DC2F8EB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778114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7600" y="381001"/>
            <a:ext cx="10346267" cy="82867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t-E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17600" y="1676400"/>
            <a:ext cx="5122333" cy="43307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t-E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43134" y="1676400"/>
            <a:ext cx="5122333" cy="43307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t-EE"/>
          </a:p>
        </p:txBody>
      </p:sp>
    </p:spTree>
    <p:extLst>
      <p:ext uri="{BB962C8B-B14F-4D97-AF65-F5344CB8AC3E}">
        <p14:creationId xmlns:p14="http://schemas.microsoft.com/office/powerpoint/2010/main" val="22572950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C43FBD-79A2-44CF-8802-F3FB1C7BC0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F50B63-5213-4754-82F4-20B1CCEC5C4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7E639E0-470C-40B9-8CE1-18BC01988E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818BB-CE72-4669-A5FC-0664D6DB3FAD}" type="datetimeFigureOut">
              <a:rPr lang="en-US" smtClean="0"/>
              <a:t>4/8/2021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ED2019A-D47F-4BE2-87A5-78011C5716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BBB0704-1E9A-4449-9E56-37A0EA0ECF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0B5F80-B5E9-45C4-BD22-148DC2F8EB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79735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897BBC-4AAC-4418-A7FF-09A65E5644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DE323F1-5EA5-4FA9-810A-D03CC77BC5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6A10BFE-01D5-4C6F-A058-AB3C96B779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818BB-CE72-4669-A5FC-0664D6DB3FAD}" type="datetimeFigureOut">
              <a:rPr lang="en-US" smtClean="0"/>
              <a:t>4/8/2021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1F64512-5FDD-4FD5-A647-09011B6E1C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4F819F5-E794-491E-966A-6DB841CC87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0B5F80-B5E9-45C4-BD22-148DC2F8EB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87831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BECAFB-E312-4827-901C-545F3BB58C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D71D16C-7ADD-446E-8B44-8E8443EF05E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AF87F8F-C099-4597-9A3F-F4CAEFB3046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5E30962-3F5C-4FFC-89BC-9F4C8659C3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818BB-CE72-4669-A5FC-0664D6DB3FAD}" type="datetimeFigureOut">
              <a:rPr lang="en-US" smtClean="0"/>
              <a:t>4/8/2021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93AA02B-EC16-49BE-8BF2-C1FC4BF5DC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9FC543F-9A14-4FCE-923D-B809AD2DF4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0B5F80-B5E9-45C4-BD22-148DC2F8EB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85648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BE6F59-7604-445E-9FF9-78FC649EF8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F825B4C-F6C0-4ED8-8444-5CC8AAB951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B43C60E-EA59-4E1C-98B1-1345240403A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4AEFFD8-B4B9-4B51-ADD0-AF66DA9CAE1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731DBA4-3EF3-47C8-B3FC-2D365BB45E5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78F48BB-2F45-44F4-B5BA-E7750BB5BB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818BB-CE72-4669-A5FC-0664D6DB3FAD}" type="datetimeFigureOut">
              <a:rPr lang="en-US" smtClean="0"/>
              <a:t>4/8/2021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A543F51-CB0B-4813-9BED-4E102FE886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CD9BFFE-FA54-4EA1-A0A3-DBBCCB13FD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0B5F80-B5E9-45C4-BD22-148DC2F8EB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7116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398A0B-17F1-4FAC-9772-7212E44B81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6815ACC-E6EF-4FDB-B391-F7E7E6FF97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818BB-CE72-4669-A5FC-0664D6DB3FAD}" type="datetimeFigureOut">
              <a:rPr lang="en-US" smtClean="0"/>
              <a:t>4/8/2021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543A54B-97D5-4222-8B75-2FF6399E3C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20F6B78-3C8A-4656-80FD-C264653FC5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0B5F80-B5E9-45C4-BD22-148DC2F8EB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35586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DD0842B-3D38-4C9F-9901-83CA3A59B5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818BB-CE72-4669-A5FC-0664D6DB3FAD}" type="datetimeFigureOut">
              <a:rPr lang="en-US" smtClean="0"/>
              <a:t>4/8/2021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5CB66E2-8218-49D9-A442-3515618690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F35378E-69AA-4F84-890C-3C2F1AA93E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0B5F80-B5E9-45C4-BD22-148DC2F8EB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35251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0FFE0B-1390-4700-B57D-4E679F25FA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5D967FC-34C2-4D16-B989-3554DD29D3C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F39A27A-5CA9-49C2-AF81-9831FDB3E8C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FDDBEE2-1518-402D-9DB9-63B2918C89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818BB-CE72-4669-A5FC-0664D6DB3FAD}" type="datetimeFigureOut">
              <a:rPr lang="en-US" smtClean="0"/>
              <a:t>4/8/2021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19CB8D1-38EB-47DF-9E7F-F3EB281DF6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FF1C9F3-8B12-4272-AC8D-F99897F40D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0B5F80-B5E9-45C4-BD22-148DC2F8EB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50402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E20C17-3E28-4D71-868F-D3CAC7D1B1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9319787-E072-420A-A932-A08F553D6DA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F67EE34-1D8A-4BB2-BDF2-BB675F4FCF4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35BB4AB-2463-4377-B4A5-4D149D1FDC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818BB-CE72-4669-A5FC-0664D6DB3FAD}" type="datetimeFigureOut">
              <a:rPr lang="en-US" smtClean="0"/>
              <a:t>4/8/2021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02B7ABD-CDA8-45D6-963A-789040F389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6A91763-F9D6-4A02-A794-25093D967B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0B5F80-B5E9-45C4-BD22-148DC2F8EB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54813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FE7F7A8-B140-490E-94C5-F0B04EE6AE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7A766AF-09E1-4AEB-9101-5F078E8341D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56C4C0C-65B7-4EBF-8257-718A731F030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4818BB-CE72-4669-A5FC-0664D6DB3FAD}" type="datetimeFigureOut">
              <a:rPr lang="en-US" smtClean="0"/>
              <a:t>4/8/2021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A7DFB5-73D0-4E1D-A1AA-49AB407332B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E8701A9-35F1-433A-96BF-0F6C4A2B2EF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0B5F80-B5E9-45C4-BD22-148DC2F8EB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29475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s://courses.cs.washington.edu/courses/cse351/17au/lectures/20/CSE351-L20-processes_17au.pptx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tags" Target="../tags/tag8.xml"/><Relationship Id="rId13" Type="http://schemas.openxmlformats.org/officeDocument/2006/relationships/slideLayout" Target="../slideLayouts/slideLayout2.xml"/><Relationship Id="rId3" Type="http://schemas.openxmlformats.org/officeDocument/2006/relationships/tags" Target="../tags/tag3.xml"/><Relationship Id="rId7" Type="http://schemas.openxmlformats.org/officeDocument/2006/relationships/tags" Target="../tags/tag7.xml"/><Relationship Id="rId12" Type="http://schemas.openxmlformats.org/officeDocument/2006/relationships/tags" Target="../tags/tag12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tags" Target="../tags/tag6.xml"/><Relationship Id="rId11" Type="http://schemas.openxmlformats.org/officeDocument/2006/relationships/tags" Target="../tags/tag11.xml"/><Relationship Id="rId5" Type="http://schemas.openxmlformats.org/officeDocument/2006/relationships/tags" Target="../tags/tag5.xml"/><Relationship Id="rId15" Type="http://schemas.openxmlformats.org/officeDocument/2006/relationships/image" Target="../media/image5.tiff"/><Relationship Id="rId10" Type="http://schemas.openxmlformats.org/officeDocument/2006/relationships/tags" Target="../tags/tag10.xml"/><Relationship Id="rId4" Type="http://schemas.openxmlformats.org/officeDocument/2006/relationships/tags" Target="../tags/tag4.xml"/><Relationship Id="rId9" Type="http://schemas.openxmlformats.org/officeDocument/2006/relationships/tags" Target="../tags/tag9.xml"/><Relationship Id="rId14" Type="http://schemas.openxmlformats.org/officeDocument/2006/relationships/notesSlide" Target="../notesSlides/notesSlide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tags" Target="../tags/tag15.xml"/><Relationship Id="rId7" Type="http://schemas.openxmlformats.org/officeDocument/2006/relationships/image" Target="../media/image6.emf"/><Relationship Id="rId2" Type="http://schemas.openxmlformats.org/officeDocument/2006/relationships/tags" Target="../tags/tag14.xml"/><Relationship Id="rId1" Type="http://schemas.openxmlformats.org/officeDocument/2006/relationships/tags" Target="../tags/tag13.xml"/><Relationship Id="rId6" Type="http://schemas.openxmlformats.org/officeDocument/2006/relationships/customXml" Target="../ink/ink1.xml"/><Relationship Id="rId5" Type="http://schemas.openxmlformats.org/officeDocument/2006/relationships/notesSlide" Target="../notesSlides/notesSlide7.xml"/><Relationship Id="rId4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tags" Target="../tags/tag23.xml"/><Relationship Id="rId13" Type="http://schemas.openxmlformats.org/officeDocument/2006/relationships/slideLayout" Target="../slideLayouts/slideLayout2.xml"/><Relationship Id="rId3" Type="http://schemas.openxmlformats.org/officeDocument/2006/relationships/tags" Target="../tags/tag18.xml"/><Relationship Id="rId7" Type="http://schemas.openxmlformats.org/officeDocument/2006/relationships/tags" Target="../tags/tag22.xml"/><Relationship Id="rId12" Type="http://schemas.openxmlformats.org/officeDocument/2006/relationships/tags" Target="../tags/tag27.xml"/><Relationship Id="rId2" Type="http://schemas.openxmlformats.org/officeDocument/2006/relationships/tags" Target="../tags/tag17.xml"/><Relationship Id="rId16" Type="http://schemas.openxmlformats.org/officeDocument/2006/relationships/image" Target="../media/image7.emf"/><Relationship Id="rId1" Type="http://schemas.openxmlformats.org/officeDocument/2006/relationships/tags" Target="../tags/tag16.xml"/><Relationship Id="rId6" Type="http://schemas.openxmlformats.org/officeDocument/2006/relationships/tags" Target="../tags/tag21.xml"/><Relationship Id="rId11" Type="http://schemas.openxmlformats.org/officeDocument/2006/relationships/tags" Target="../tags/tag26.xml"/><Relationship Id="rId5" Type="http://schemas.openxmlformats.org/officeDocument/2006/relationships/tags" Target="../tags/tag20.xml"/><Relationship Id="rId15" Type="http://schemas.openxmlformats.org/officeDocument/2006/relationships/customXml" Target="../ink/ink2.xml"/><Relationship Id="rId10" Type="http://schemas.openxmlformats.org/officeDocument/2006/relationships/tags" Target="../tags/tag25.xml"/><Relationship Id="rId4" Type="http://schemas.openxmlformats.org/officeDocument/2006/relationships/tags" Target="../tags/tag19.xml"/><Relationship Id="rId9" Type="http://schemas.openxmlformats.org/officeDocument/2006/relationships/tags" Target="../tags/tag24.xml"/><Relationship Id="rId14" Type="http://schemas.openxmlformats.org/officeDocument/2006/relationships/notesSlide" Target="../notesSlides/notesSlide8.xml"/></Relationships>
</file>

<file path=ppt/slides/_rels/slide16.xml.rels><?xml version="1.0" encoding="UTF-8" standalone="yes"?>
<Relationships xmlns="http://schemas.openxmlformats.org/package/2006/relationships"><Relationship Id="rId13" Type="http://schemas.openxmlformats.org/officeDocument/2006/relationships/tags" Target="../tags/tag40.xml"/><Relationship Id="rId18" Type="http://schemas.openxmlformats.org/officeDocument/2006/relationships/tags" Target="../tags/tag45.xml"/><Relationship Id="rId26" Type="http://schemas.openxmlformats.org/officeDocument/2006/relationships/tags" Target="../tags/tag53.xml"/><Relationship Id="rId39" Type="http://schemas.openxmlformats.org/officeDocument/2006/relationships/slideLayout" Target="../slideLayouts/slideLayout2.xml"/><Relationship Id="rId21" Type="http://schemas.openxmlformats.org/officeDocument/2006/relationships/tags" Target="../tags/tag48.xml"/><Relationship Id="rId34" Type="http://schemas.openxmlformats.org/officeDocument/2006/relationships/tags" Target="../tags/tag61.xml"/><Relationship Id="rId42" Type="http://schemas.openxmlformats.org/officeDocument/2006/relationships/image" Target="../media/image9.tiff"/><Relationship Id="rId7" Type="http://schemas.openxmlformats.org/officeDocument/2006/relationships/tags" Target="../tags/tag34.xml"/><Relationship Id="rId2" Type="http://schemas.openxmlformats.org/officeDocument/2006/relationships/tags" Target="../tags/tag29.xml"/><Relationship Id="rId16" Type="http://schemas.openxmlformats.org/officeDocument/2006/relationships/tags" Target="../tags/tag43.xml"/><Relationship Id="rId20" Type="http://schemas.openxmlformats.org/officeDocument/2006/relationships/tags" Target="../tags/tag47.xml"/><Relationship Id="rId29" Type="http://schemas.openxmlformats.org/officeDocument/2006/relationships/tags" Target="../tags/tag56.xml"/><Relationship Id="rId41" Type="http://schemas.openxmlformats.org/officeDocument/2006/relationships/image" Target="../media/image8.tiff"/><Relationship Id="rId1" Type="http://schemas.openxmlformats.org/officeDocument/2006/relationships/tags" Target="../tags/tag28.xml"/><Relationship Id="rId6" Type="http://schemas.openxmlformats.org/officeDocument/2006/relationships/tags" Target="../tags/tag33.xml"/><Relationship Id="rId11" Type="http://schemas.openxmlformats.org/officeDocument/2006/relationships/tags" Target="../tags/tag38.xml"/><Relationship Id="rId24" Type="http://schemas.openxmlformats.org/officeDocument/2006/relationships/tags" Target="../tags/tag51.xml"/><Relationship Id="rId32" Type="http://schemas.openxmlformats.org/officeDocument/2006/relationships/tags" Target="../tags/tag59.xml"/><Relationship Id="rId37" Type="http://schemas.openxmlformats.org/officeDocument/2006/relationships/tags" Target="../tags/tag64.xml"/><Relationship Id="rId40" Type="http://schemas.openxmlformats.org/officeDocument/2006/relationships/notesSlide" Target="../notesSlides/notesSlide9.xml"/><Relationship Id="rId5" Type="http://schemas.openxmlformats.org/officeDocument/2006/relationships/tags" Target="../tags/tag32.xml"/><Relationship Id="rId15" Type="http://schemas.openxmlformats.org/officeDocument/2006/relationships/tags" Target="../tags/tag42.xml"/><Relationship Id="rId23" Type="http://schemas.openxmlformats.org/officeDocument/2006/relationships/tags" Target="../tags/tag50.xml"/><Relationship Id="rId28" Type="http://schemas.openxmlformats.org/officeDocument/2006/relationships/tags" Target="../tags/tag55.xml"/><Relationship Id="rId36" Type="http://schemas.openxmlformats.org/officeDocument/2006/relationships/tags" Target="../tags/tag63.xml"/><Relationship Id="rId10" Type="http://schemas.openxmlformats.org/officeDocument/2006/relationships/tags" Target="../tags/tag37.xml"/><Relationship Id="rId19" Type="http://schemas.openxmlformats.org/officeDocument/2006/relationships/tags" Target="../tags/tag46.xml"/><Relationship Id="rId31" Type="http://schemas.openxmlformats.org/officeDocument/2006/relationships/tags" Target="../tags/tag58.xml"/><Relationship Id="rId44" Type="http://schemas.openxmlformats.org/officeDocument/2006/relationships/image" Target="../media/image11.tiff"/><Relationship Id="rId4" Type="http://schemas.openxmlformats.org/officeDocument/2006/relationships/tags" Target="../tags/tag31.xml"/><Relationship Id="rId9" Type="http://schemas.openxmlformats.org/officeDocument/2006/relationships/tags" Target="../tags/tag36.xml"/><Relationship Id="rId14" Type="http://schemas.openxmlformats.org/officeDocument/2006/relationships/tags" Target="../tags/tag41.xml"/><Relationship Id="rId22" Type="http://schemas.openxmlformats.org/officeDocument/2006/relationships/tags" Target="../tags/tag49.xml"/><Relationship Id="rId27" Type="http://schemas.openxmlformats.org/officeDocument/2006/relationships/tags" Target="../tags/tag54.xml"/><Relationship Id="rId30" Type="http://schemas.openxmlformats.org/officeDocument/2006/relationships/tags" Target="../tags/tag57.xml"/><Relationship Id="rId35" Type="http://schemas.openxmlformats.org/officeDocument/2006/relationships/tags" Target="../tags/tag62.xml"/><Relationship Id="rId43" Type="http://schemas.openxmlformats.org/officeDocument/2006/relationships/image" Target="../media/image10.tiff"/><Relationship Id="rId8" Type="http://schemas.openxmlformats.org/officeDocument/2006/relationships/tags" Target="../tags/tag35.xml"/><Relationship Id="rId3" Type="http://schemas.openxmlformats.org/officeDocument/2006/relationships/tags" Target="../tags/tag30.xml"/><Relationship Id="rId12" Type="http://schemas.openxmlformats.org/officeDocument/2006/relationships/tags" Target="../tags/tag39.xml"/><Relationship Id="rId17" Type="http://schemas.openxmlformats.org/officeDocument/2006/relationships/tags" Target="../tags/tag44.xml"/><Relationship Id="rId25" Type="http://schemas.openxmlformats.org/officeDocument/2006/relationships/tags" Target="../tags/tag52.xml"/><Relationship Id="rId33" Type="http://schemas.openxmlformats.org/officeDocument/2006/relationships/tags" Target="../tags/tag60.xml"/><Relationship Id="rId38" Type="http://schemas.openxmlformats.org/officeDocument/2006/relationships/tags" Target="../tags/tag6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hyperlink" Target="https://courses.cs.washington.edu/courses/cse351/17au/lectures/20/CSE351-L20-processes_17au.pptx" TargetMode="Externa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customXml" Target="../ink/ink4.xml"/><Relationship Id="rId3" Type="http://schemas.openxmlformats.org/officeDocument/2006/relationships/tags" Target="../tags/tag68.xml"/><Relationship Id="rId7" Type="http://schemas.openxmlformats.org/officeDocument/2006/relationships/image" Target="../media/image12.emf"/><Relationship Id="rId2" Type="http://schemas.openxmlformats.org/officeDocument/2006/relationships/tags" Target="../tags/tag67.xml"/><Relationship Id="rId1" Type="http://schemas.openxmlformats.org/officeDocument/2006/relationships/tags" Target="../tags/tag66.xml"/><Relationship Id="rId6" Type="http://schemas.openxmlformats.org/officeDocument/2006/relationships/customXml" Target="../ink/ink3.xml"/><Relationship Id="rId5" Type="http://schemas.openxmlformats.org/officeDocument/2006/relationships/notesSlide" Target="../notesSlides/notesSlide10.xml"/><Relationship Id="rId4" Type="http://schemas.openxmlformats.org/officeDocument/2006/relationships/slideLayout" Target="../slideLayouts/slideLayout2.xml"/><Relationship Id="rId9" Type="http://schemas.openxmlformats.org/officeDocument/2006/relationships/image" Target="../media/image13.emf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emf"/><Relationship Id="rId3" Type="http://schemas.openxmlformats.org/officeDocument/2006/relationships/tags" Target="../tags/tag71.xml"/><Relationship Id="rId7" Type="http://schemas.openxmlformats.org/officeDocument/2006/relationships/customXml" Target="../ink/ink5.xml"/><Relationship Id="rId2" Type="http://schemas.openxmlformats.org/officeDocument/2006/relationships/tags" Target="../tags/tag70.xml"/><Relationship Id="rId1" Type="http://schemas.openxmlformats.org/officeDocument/2006/relationships/tags" Target="../tags/tag69.xml"/><Relationship Id="rId6" Type="http://schemas.openxmlformats.org/officeDocument/2006/relationships/notesSlide" Target="../notesSlides/notesSlide11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72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tags" Target="../tags/tag80.xml"/><Relationship Id="rId3" Type="http://schemas.openxmlformats.org/officeDocument/2006/relationships/tags" Target="../tags/tag75.xml"/><Relationship Id="rId7" Type="http://schemas.openxmlformats.org/officeDocument/2006/relationships/tags" Target="../tags/tag79.xml"/><Relationship Id="rId12" Type="http://schemas.openxmlformats.org/officeDocument/2006/relationships/image" Target="../media/image15.emf"/><Relationship Id="rId2" Type="http://schemas.openxmlformats.org/officeDocument/2006/relationships/tags" Target="../tags/tag74.xml"/><Relationship Id="rId1" Type="http://schemas.openxmlformats.org/officeDocument/2006/relationships/tags" Target="../tags/tag73.xml"/><Relationship Id="rId6" Type="http://schemas.openxmlformats.org/officeDocument/2006/relationships/tags" Target="../tags/tag78.xml"/><Relationship Id="rId11" Type="http://schemas.openxmlformats.org/officeDocument/2006/relationships/customXml" Target="../ink/ink6.xml"/><Relationship Id="rId5" Type="http://schemas.openxmlformats.org/officeDocument/2006/relationships/tags" Target="../tags/tag77.xml"/><Relationship Id="rId10" Type="http://schemas.openxmlformats.org/officeDocument/2006/relationships/notesSlide" Target="../notesSlides/notesSlide12.xml"/><Relationship Id="rId4" Type="http://schemas.openxmlformats.org/officeDocument/2006/relationships/tags" Target="../tags/tag76.xml"/><Relationship Id="rId9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tags" Target="../tags/tag88.xml"/><Relationship Id="rId13" Type="http://schemas.openxmlformats.org/officeDocument/2006/relationships/tags" Target="../tags/tag93.xml"/><Relationship Id="rId18" Type="http://schemas.openxmlformats.org/officeDocument/2006/relationships/image" Target="../media/image16.emf"/><Relationship Id="rId3" Type="http://schemas.openxmlformats.org/officeDocument/2006/relationships/tags" Target="../tags/tag83.xml"/><Relationship Id="rId7" Type="http://schemas.openxmlformats.org/officeDocument/2006/relationships/tags" Target="../tags/tag87.xml"/><Relationship Id="rId12" Type="http://schemas.openxmlformats.org/officeDocument/2006/relationships/tags" Target="../tags/tag92.xml"/><Relationship Id="rId17" Type="http://schemas.openxmlformats.org/officeDocument/2006/relationships/customXml" Target="../ink/ink7.xml"/><Relationship Id="rId2" Type="http://schemas.openxmlformats.org/officeDocument/2006/relationships/tags" Target="../tags/tag82.xml"/><Relationship Id="rId16" Type="http://schemas.openxmlformats.org/officeDocument/2006/relationships/notesSlide" Target="../notesSlides/notesSlide13.xml"/><Relationship Id="rId1" Type="http://schemas.openxmlformats.org/officeDocument/2006/relationships/tags" Target="../tags/tag81.xml"/><Relationship Id="rId6" Type="http://schemas.openxmlformats.org/officeDocument/2006/relationships/tags" Target="../tags/tag86.xml"/><Relationship Id="rId11" Type="http://schemas.openxmlformats.org/officeDocument/2006/relationships/tags" Target="../tags/tag91.xml"/><Relationship Id="rId5" Type="http://schemas.openxmlformats.org/officeDocument/2006/relationships/tags" Target="../tags/tag85.xml"/><Relationship Id="rId15" Type="http://schemas.openxmlformats.org/officeDocument/2006/relationships/slideLayout" Target="../slideLayouts/slideLayout6.xml"/><Relationship Id="rId10" Type="http://schemas.openxmlformats.org/officeDocument/2006/relationships/tags" Target="../tags/tag90.xml"/><Relationship Id="rId4" Type="http://schemas.openxmlformats.org/officeDocument/2006/relationships/tags" Target="../tags/tag84.xml"/><Relationship Id="rId9" Type="http://schemas.openxmlformats.org/officeDocument/2006/relationships/tags" Target="../tags/tag89.xml"/><Relationship Id="rId14" Type="http://schemas.openxmlformats.org/officeDocument/2006/relationships/tags" Target="../tags/tag94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tags" Target="../tags/tag102.xml"/><Relationship Id="rId13" Type="http://schemas.openxmlformats.org/officeDocument/2006/relationships/tags" Target="../tags/tag107.xml"/><Relationship Id="rId18" Type="http://schemas.openxmlformats.org/officeDocument/2006/relationships/slideLayout" Target="../slideLayouts/slideLayout6.xml"/><Relationship Id="rId3" Type="http://schemas.openxmlformats.org/officeDocument/2006/relationships/tags" Target="../tags/tag97.xml"/><Relationship Id="rId21" Type="http://schemas.openxmlformats.org/officeDocument/2006/relationships/image" Target="../media/image17.emf"/><Relationship Id="rId7" Type="http://schemas.openxmlformats.org/officeDocument/2006/relationships/tags" Target="../tags/tag101.xml"/><Relationship Id="rId12" Type="http://schemas.openxmlformats.org/officeDocument/2006/relationships/tags" Target="../tags/tag106.xml"/><Relationship Id="rId17" Type="http://schemas.openxmlformats.org/officeDocument/2006/relationships/tags" Target="../tags/tag111.xml"/><Relationship Id="rId2" Type="http://schemas.openxmlformats.org/officeDocument/2006/relationships/tags" Target="../tags/tag96.xml"/><Relationship Id="rId16" Type="http://schemas.openxmlformats.org/officeDocument/2006/relationships/tags" Target="../tags/tag110.xml"/><Relationship Id="rId20" Type="http://schemas.openxmlformats.org/officeDocument/2006/relationships/customXml" Target="../ink/ink8.xml"/><Relationship Id="rId1" Type="http://schemas.openxmlformats.org/officeDocument/2006/relationships/tags" Target="../tags/tag95.xml"/><Relationship Id="rId6" Type="http://schemas.openxmlformats.org/officeDocument/2006/relationships/tags" Target="../tags/tag100.xml"/><Relationship Id="rId11" Type="http://schemas.openxmlformats.org/officeDocument/2006/relationships/tags" Target="../tags/tag105.xml"/><Relationship Id="rId5" Type="http://schemas.openxmlformats.org/officeDocument/2006/relationships/tags" Target="../tags/tag99.xml"/><Relationship Id="rId15" Type="http://schemas.openxmlformats.org/officeDocument/2006/relationships/tags" Target="../tags/tag109.xml"/><Relationship Id="rId10" Type="http://schemas.openxmlformats.org/officeDocument/2006/relationships/tags" Target="../tags/tag104.xml"/><Relationship Id="rId19" Type="http://schemas.openxmlformats.org/officeDocument/2006/relationships/notesSlide" Target="../notesSlides/notesSlide14.xml"/><Relationship Id="rId4" Type="http://schemas.openxmlformats.org/officeDocument/2006/relationships/tags" Target="../tags/tag98.xml"/><Relationship Id="rId9" Type="http://schemas.openxmlformats.org/officeDocument/2006/relationships/tags" Target="../tags/tag103.xml"/><Relationship Id="rId14" Type="http://schemas.openxmlformats.org/officeDocument/2006/relationships/tags" Target="../tags/tag108.xml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emf"/><Relationship Id="rId3" Type="http://schemas.openxmlformats.org/officeDocument/2006/relationships/tags" Target="../tags/tag114.xml"/><Relationship Id="rId7" Type="http://schemas.openxmlformats.org/officeDocument/2006/relationships/customXml" Target="../ink/ink9.xml"/><Relationship Id="rId2" Type="http://schemas.openxmlformats.org/officeDocument/2006/relationships/tags" Target="../tags/tag113.xml"/><Relationship Id="rId1" Type="http://schemas.openxmlformats.org/officeDocument/2006/relationships/tags" Target="../tags/tag112.xml"/><Relationship Id="rId6" Type="http://schemas.openxmlformats.org/officeDocument/2006/relationships/notesSlide" Target="../notesSlides/notesSlide15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115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tags" Target="../tags/tag118.xml"/><Relationship Id="rId2" Type="http://schemas.openxmlformats.org/officeDocument/2006/relationships/tags" Target="../tags/tag117.xml"/><Relationship Id="rId1" Type="http://schemas.openxmlformats.org/officeDocument/2006/relationships/tags" Target="../tags/tag116.xml"/><Relationship Id="rId6" Type="http://schemas.openxmlformats.org/officeDocument/2006/relationships/notesSlide" Target="../notesSlides/notesSlide16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119.xml"/></Relationships>
</file>

<file path=ppt/slides/_rels/slide31.xml.rels><?xml version="1.0" encoding="UTF-8" standalone="yes"?>
<Relationships xmlns="http://schemas.openxmlformats.org/package/2006/relationships"><Relationship Id="rId13" Type="http://schemas.openxmlformats.org/officeDocument/2006/relationships/tags" Target="../tags/tag132.xml"/><Relationship Id="rId18" Type="http://schemas.openxmlformats.org/officeDocument/2006/relationships/tags" Target="../tags/tag137.xml"/><Relationship Id="rId26" Type="http://schemas.openxmlformats.org/officeDocument/2006/relationships/tags" Target="../tags/tag145.xml"/><Relationship Id="rId39" Type="http://schemas.openxmlformats.org/officeDocument/2006/relationships/image" Target="../media/image19.emf"/><Relationship Id="rId21" Type="http://schemas.openxmlformats.org/officeDocument/2006/relationships/tags" Target="../tags/tag140.xml"/><Relationship Id="rId34" Type="http://schemas.openxmlformats.org/officeDocument/2006/relationships/tags" Target="../tags/tag153.xml"/><Relationship Id="rId7" Type="http://schemas.openxmlformats.org/officeDocument/2006/relationships/tags" Target="../tags/tag126.xml"/><Relationship Id="rId12" Type="http://schemas.openxmlformats.org/officeDocument/2006/relationships/tags" Target="../tags/tag131.xml"/><Relationship Id="rId17" Type="http://schemas.openxmlformats.org/officeDocument/2006/relationships/tags" Target="../tags/tag136.xml"/><Relationship Id="rId25" Type="http://schemas.openxmlformats.org/officeDocument/2006/relationships/tags" Target="../tags/tag144.xml"/><Relationship Id="rId33" Type="http://schemas.openxmlformats.org/officeDocument/2006/relationships/tags" Target="../tags/tag152.xml"/><Relationship Id="rId38" Type="http://schemas.openxmlformats.org/officeDocument/2006/relationships/customXml" Target="../ink/ink10.xml"/><Relationship Id="rId2" Type="http://schemas.openxmlformats.org/officeDocument/2006/relationships/tags" Target="../tags/tag121.xml"/><Relationship Id="rId16" Type="http://schemas.openxmlformats.org/officeDocument/2006/relationships/tags" Target="../tags/tag135.xml"/><Relationship Id="rId20" Type="http://schemas.openxmlformats.org/officeDocument/2006/relationships/tags" Target="../tags/tag139.xml"/><Relationship Id="rId29" Type="http://schemas.openxmlformats.org/officeDocument/2006/relationships/tags" Target="../tags/tag148.xml"/><Relationship Id="rId1" Type="http://schemas.openxmlformats.org/officeDocument/2006/relationships/tags" Target="../tags/tag120.xml"/><Relationship Id="rId6" Type="http://schemas.openxmlformats.org/officeDocument/2006/relationships/tags" Target="../tags/tag125.xml"/><Relationship Id="rId11" Type="http://schemas.openxmlformats.org/officeDocument/2006/relationships/tags" Target="../tags/tag130.xml"/><Relationship Id="rId24" Type="http://schemas.openxmlformats.org/officeDocument/2006/relationships/tags" Target="../tags/tag143.xml"/><Relationship Id="rId32" Type="http://schemas.openxmlformats.org/officeDocument/2006/relationships/tags" Target="../tags/tag151.xml"/><Relationship Id="rId37" Type="http://schemas.openxmlformats.org/officeDocument/2006/relationships/notesSlide" Target="../notesSlides/notesSlide17.xml"/><Relationship Id="rId5" Type="http://schemas.openxmlformats.org/officeDocument/2006/relationships/tags" Target="../tags/tag124.xml"/><Relationship Id="rId15" Type="http://schemas.openxmlformats.org/officeDocument/2006/relationships/tags" Target="../tags/tag134.xml"/><Relationship Id="rId23" Type="http://schemas.openxmlformats.org/officeDocument/2006/relationships/tags" Target="../tags/tag142.xml"/><Relationship Id="rId28" Type="http://schemas.openxmlformats.org/officeDocument/2006/relationships/tags" Target="../tags/tag147.xml"/><Relationship Id="rId36" Type="http://schemas.openxmlformats.org/officeDocument/2006/relationships/slideLayout" Target="../slideLayouts/slideLayout2.xml"/><Relationship Id="rId10" Type="http://schemas.openxmlformats.org/officeDocument/2006/relationships/tags" Target="../tags/tag129.xml"/><Relationship Id="rId19" Type="http://schemas.openxmlformats.org/officeDocument/2006/relationships/tags" Target="../tags/tag138.xml"/><Relationship Id="rId31" Type="http://schemas.openxmlformats.org/officeDocument/2006/relationships/tags" Target="../tags/tag150.xml"/><Relationship Id="rId4" Type="http://schemas.openxmlformats.org/officeDocument/2006/relationships/tags" Target="../tags/tag123.xml"/><Relationship Id="rId9" Type="http://schemas.openxmlformats.org/officeDocument/2006/relationships/tags" Target="../tags/tag128.xml"/><Relationship Id="rId14" Type="http://schemas.openxmlformats.org/officeDocument/2006/relationships/tags" Target="../tags/tag133.xml"/><Relationship Id="rId22" Type="http://schemas.openxmlformats.org/officeDocument/2006/relationships/tags" Target="../tags/tag141.xml"/><Relationship Id="rId27" Type="http://schemas.openxmlformats.org/officeDocument/2006/relationships/tags" Target="../tags/tag146.xml"/><Relationship Id="rId30" Type="http://schemas.openxmlformats.org/officeDocument/2006/relationships/tags" Target="../tags/tag149.xml"/><Relationship Id="rId35" Type="http://schemas.openxmlformats.org/officeDocument/2006/relationships/tags" Target="../tags/tag154.xml"/><Relationship Id="rId8" Type="http://schemas.openxmlformats.org/officeDocument/2006/relationships/tags" Target="../tags/tag127.xml"/><Relationship Id="rId3" Type="http://schemas.openxmlformats.org/officeDocument/2006/relationships/tags" Target="../tags/tag122.xml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tags" Target="../tags/tag162.xml"/><Relationship Id="rId13" Type="http://schemas.openxmlformats.org/officeDocument/2006/relationships/tags" Target="../tags/tag167.xml"/><Relationship Id="rId18" Type="http://schemas.openxmlformats.org/officeDocument/2006/relationships/tags" Target="../tags/tag172.xml"/><Relationship Id="rId26" Type="http://schemas.openxmlformats.org/officeDocument/2006/relationships/customXml" Target="../ink/ink13.xml"/><Relationship Id="rId3" Type="http://schemas.openxmlformats.org/officeDocument/2006/relationships/tags" Target="../tags/tag157.xml"/><Relationship Id="rId21" Type="http://schemas.openxmlformats.org/officeDocument/2006/relationships/notesSlide" Target="../notesSlides/notesSlide18.xml"/><Relationship Id="rId7" Type="http://schemas.openxmlformats.org/officeDocument/2006/relationships/tags" Target="../tags/tag161.xml"/><Relationship Id="rId12" Type="http://schemas.openxmlformats.org/officeDocument/2006/relationships/tags" Target="../tags/tag166.xml"/><Relationship Id="rId17" Type="http://schemas.openxmlformats.org/officeDocument/2006/relationships/tags" Target="../tags/tag171.xml"/><Relationship Id="rId25" Type="http://schemas.openxmlformats.org/officeDocument/2006/relationships/image" Target="../media/image35.emf"/><Relationship Id="rId2" Type="http://schemas.openxmlformats.org/officeDocument/2006/relationships/tags" Target="../tags/tag156.xml"/><Relationship Id="rId16" Type="http://schemas.openxmlformats.org/officeDocument/2006/relationships/tags" Target="../tags/tag170.xml"/><Relationship Id="rId20" Type="http://schemas.openxmlformats.org/officeDocument/2006/relationships/slideLayout" Target="../slideLayouts/slideLayout2.xml"/><Relationship Id="rId1" Type="http://schemas.openxmlformats.org/officeDocument/2006/relationships/tags" Target="../tags/tag155.xml"/><Relationship Id="rId6" Type="http://schemas.openxmlformats.org/officeDocument/2006/relationships/tags" Target="../tags/tag160.xml"/><Relationship Id="rId11" Type="http://schemas.openxmlformats.org/officeDocument/2006/relationships/tags" Target="../tags/tag165.xml"/><Relationship Id="rId24" Type="http://schemas.openxmlformats.org/officeDocument/2006/relationships/customXml" Target="../ink/ink12.xml"/><Relationship Id="rId5" Type="http://schemas.openxmlformats.org/officeDocument/2006/relationships/tags" Target="../tags/tag159.xml"/><Relationship Id="rId15" Type="http://schemas.openxmlformats.org/officeDocument/2006/relationships/tags" Target="../tags/tag169.xml"/><Relationship Id="rId23" Type="http://schemas.openxmlformats.org/officeDocument/2006/relationships/image" Target="../media/image34.emf"/><Relationship Id="rId10" Type="http://schemas.openxmlformats.org/officeDocument/2006/relationships/tags" Target="../tags/tag164.xml"/><Relationship Id="rId19" Type="http://schemas.openxmlformats.org/officeDocument/2006/relationships/tags" Target="../tags/tag173.xml"/><Relationship Id="rId4" Type="http://schemas.openxmlformats.org/officeDocument/2006/relationships/tags" Target="../tags/tag158.xml"/><Relationship Id="rId9" Type="http://schemas.openxmlformats.org/officeDocument/2006/relationships/tags" Target="../tags/tag163.xml"/><Relationship Id="rId14" Type="http://schemas.openxmlformats.org/officeDocument/2006/relationships/tags" Target="../tags/tag168.xml"/><Relationship Id="rId22" Type="http://schemas.openxmlformats.org/officeDocument/2006/relationships/customXml" Target="../ink/ink11.xml"/><Relationship Id="rId27" Type="http://schemas.openxmlformats.org/officeDocument/2006/relationships/image" Target="../media/image36.emf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tags" Target="../tags/tag176.xml"/><Relationship Id="rId2" Type="http://schemas.openxmlformats.org/officeDocument/2006/relationships/tags" Target="../tags/tag175.xml"/><Relationship Id="rId1" Type="http://schemas.openxmlformats.org/officeDocument/2006/relationships/tags" Target="../tags/tag174.xml"/><Relationship Id="rId5" Type="http://schemas.openxmlformats.org/officeDocument/2006/relationships/notesSlide" Target="../notesSlides/notesSlide19.xml"/><Relationship Id="rId4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tags" Target="../tags/tag179.xml"/><Relationship Id="rId7" Type="http://schemas.openxmlformats.org/officeDocument/2006/relationships/image" Target="../media/image20.emf"/><Relationship Id="rId2" Type="http://schemas.openxmlformats.org/officeDocument/2006/relationships/tags" Target="../tags/tag178.xml"/><Relationship Id="rId1" Type="http://schemas.openxmlformats.org/officeDocument/2006/relationships/tags" Target="../tags/tag177.xml"/><Relationship Id="rId6" Type="http://schemas.openxmlformats.org/officeDocument/2006/relationships/customXml" Target="../ink/ink14.xml"/><Relationship Id="rId5" Type="http://schemas.openxmlformats.org/officeDocument/2006/relationships/notesSlide" Target="../notesSlides/notesSlide20.xml"/><Relationship Id="rId4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tags" Target="../tags/tag182.xml"/><Relationship Id="rId7" Type="http://schemas.openxmlformats.org/officeDocument/2006/relationships/image" Target="../media/image21.emf"/><Relationship Id="rId2" Type="http://schemas.openxmlformats.org/officeDocument/2006/relationships/tags" Target="../tags/tag181.xml"/><Relationship Id="rId1" Type="http://schemas.openxmlformats.org/officeDocument/2006/relationships/tags" Target="../tags/tag180.xml"/><Relationship Id="rId6" Type="http://schemas.openxmlformats.org/officeDocument/2006/relationships/customXml" Target="../ink/ink15.xml"/><Relationship Id="rId5" Type="http://schemas.openxmlformats.org/officeDocument/2006/relationships/notesSlide" Target="../notesSlides/notesSlide21.xml"/><Relationship Id="rId4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tags" Target="../tags/tag190.xml"/><Relationship Id="rId13" Type="http://schemas.openxmlformats.org/officeDocument/2006/relationships/tags" Target="../tags/tag195.xml"/><Relationship Id="rId18" Type="http://schemas.openxmlformats.org/officeDocument/2006/relationships/tags" Target="../tags/tag200.xml"/><Relationship Id="rId26" Type="http://schemas.openxmlformats.org/officeDocument/2006/relationships/tags" Target="../tags/tag208.xml"/><Relationship Id="rId3" Type="http://schemas.openxmlformats.org/officeDocument/2006/relationships/tags" Target="../tags/tag185.xml"/><Relationship Id="rId21" Type="http://schemas.openxmlformats.org/officeDocument/2006/relationships/tags" Target="../tags/tag203.xml"/><Relationship Id="rId7" Type="http://schemas.openxmlformats.org/officeDocument/2006/relationships/tags" Target="../tags/tag189.xml"/><Relationship Id="rId12" Type="http://schemas.openxmlformats.org/officeDocument/2006/relationships/tags" Target="../tags/tag194.xml"/><Relationship Id="rId17" Type="http://schemas.openxmlformats.org/officeDocument/2006/relationships/tags" Target="../tags/tag199.xml"/><Relationship Id="rId25" Type="http://schemas.openxmlformats.org/officeDocument/2006/relationships/tags" Target="../tags/tag207.xml"/><Relationship Id="rId2" Type="http://schemas.openxmlformats.org/officeDocument/2006/relationships/tags" Target="../tags/tag184.xml"/><Relationship Id="rId16" Type="http://schemas.openxmlformats.org/officeDocument/2006/relationships/tags" Target="../tags/tag198.xml"/><Relationship Id="rId20" Type="http://schemas.openxmlformats.org/officeDocument/2006/relationships/tags" Target="../tags/tag202.xml"/><Relationship Id="rId29" Type="http://schemas.openxmlformats.org/officeDocument/2006/relationships/slideLayout" Target="../slideLayouts/slideLayout6.xml"/><Relationship Id="rId1" Type="http://schemas.openxmlformats.org/officeDocument/2006/relationships/tags" Target="../tags/tag183.xml"/><Relationship Id="rId6" Type="http://schemas.openxmlformats.org/officeDocument/2006/relationships/tags" Target="../tags/tag188.xml"/><Relationship Id="rId11" Type="http://schemas.openxmlformats.org/officeDocument/2006/relationships/tags" Target="../tags/tag193.xml"/><Relationship Id="rId24" Type="http://schemas.openxmlformats.org/officeDocument/2006/relationships/tags" Target="../tags/tag206.xml"/><Relationship Id="rId32" Type="http://schemas.openxmlformats.org/officeDocument/2006/relationships/image" Target="../media/image22.emf"/><Relationship Id="rId5" Type="http://schemas.openxmlformats.org/officeDocument/2006/relationships/tags" Target="../tags/tag187.xml"/><Relationship Id="rId15" Type="http://schemas.openxmlformats.org/officeDocument/2006/relationships/tags" Target="../tags/tag197.xml"/><Relationship Id="rId23" Type="http://schemas.openxmlformats.org/officeDocument/2006/relationships/tags" Target="../tags/tag205.xml"/><Relationship Id="rId28" Type="http://schemas.openxmlformats.org/officeDocument/2006/relationships/tags" Target="../tags/tag210.xml"/><Relationship Id="rId10" Type="http://schemas.openxmlformats.org/officeDocument/2006/relationships/tags" Target="../tags/tag192.xml"/><Relationship Id="rId19" Type="http://schemas.openxmlformats.org/officeDocument/2006/relationships/tags" Target="../tags/tag201.xml"/><Relationship Id="rId31" Type="http://schemas.openxmlformats.org/officeDocument/2006/relationships/customXml" Target="../ink/ink16.xml"/><Relationship Id="rId4" Type="http://schemas.openxmlformats.org/officeDocument/2006/relationships/tags" Target="../tags/tag186.xml"/><Relationship Id="rId9" Type="http://schemas.openxmlformats.org/officeDocument/2006/relationships/tags" Target="../tags/tag191.xml"/><Relationship Id="rId14" Type="http://schemas.openxmlformats.org/officeDocument/2006/relationships/tags" Target="../tags/tag196.xml"/><Relationship Id="rId22" Type="http://schemas.openxmlformats.org/officeDocument/2006/relationships/tags" Target="../tags/tag204.xml"/><Relationship Id="rId27" Type="http://schemas.openxmlformats.org/officeDocument/2006/relationships/tags" Target="../tags/tag209.xml"/><Relationship Id="rId30" Type="http://schemas.openxmlformats.org/officeDocument/2006/relationships/notesSlide" Target="../notesSlides/notesSlide2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hyperlink" Target="http://node1.yo-linux.com/cgi-bin/man2html?cgi_command=pthread_join" TargetMode="External"/><Relationship Id="rId2" Type="http://schemas.openxmlformats.org/officeDocument/2006/relationships/hyperlink" Target="http://node1.yo-linux.com/cgi-bin/man2html?cgi_command=pthread_create" TargetMode="External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416897-58A6-4967-A7B4-41EB4A88804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Processes, fork and thread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586492-2BB4-451D-855A-0DF48DAE3B3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  <a:p>
            <a:r>
              <a:rPr lang="en-US" dirty="0" err="1"/>
              <a:t>Hajussüsteemide</a:t>
            </a:r>
            <a:r>
              <a:rPr lang="en-US" dirty="0"/>
              <a:t> </a:t>
            </a:r>
            <a:r>
              <a:rPr lang="en-US" dirty="0" err="1"/>
              <a:t>loeng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90568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1">
            <a:extLst>
              <a:ext uri="{FF2B5EF4-FFF2-40B4-BE49-F238E27FC236}">
                <a16:creationId xmlns:a16="http://schemas.microsoft.com/office/drawing/2014/main" id="{59A1E1ED-8A96-4284-943D-745F5DB8C1E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81400" y="1828800"/>
            <a:ext cx="2209800" cy="4267200"/>
          </a:xfrm>
          <a:prstGeom prst="rect">
            <a:avLst/>
          </a:prstGeom>
          <a:noFill/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lnSpc>
                <a:spcPct val="94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t-EE" altLang="et-EE"/>
          </a:p>
        </p:txBody>
      </p:sp>
      <p:sp>
        <p:nvSpPr>
          <p:cNvPr id="89091" name="Rectangle 2">
            <a:extLst>
              <a:ext uri="{FF2B5EF4-FFF2-40B4-BE49-F238E27FC236}">
                <a16:creationId xmlns:a16="http://schemas.microsoft.com/office/drawing/2014/main" id="{D7F34823-B442-43CC-8AE8-97335B0BFE4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362200" y="381001"/>
            <a:ext cx="7766050" cy="835025"/>
          </a:xfrm>
        </p:spPr>
        <p:txBody>
          <a:bodyPr/>
          <a:lstStyle/>
          <a:p>
            <a:pPr>
              <a:lnSpc>
                <a:spcPct val="91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altLang="et-EE"/>
              <a:t>Inside a (Unix) process</a:t>
            </a:r>
          </a:p>
        </p:txBody>
      </p:sp>
      <p:sp>
        <p:nvSpPr>
          <p:cNvPr id="89092" name="Rectangle 3">
            <a:extLst>
              <a:ext uri="{FF2B5EF4-FFF2-40B4-BE49-F238E27FC236}">
                <a16:creationId xmlns:a16="http://schemas.microsoft.com/office/drawing/2014/main" id="{D742C39F-9CB1-40F0-B59F-E11286C997E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6055659" y="1246187"/>
            <a:ext cx="4381500" cy="5889625"/>
          </a:xfrm>
        </p:spPr>
        <p:txBody>
          <a:bodyPr/>
          <a:lstStyle/>
          <a:p>
            <a:pPr marL="336550" indent="-336550">
              <a:lnSpc>
                <a:spcPct val="100000"/>
              </a:lnSpc>
              <a:spcBef>
                <a:spcPts val="700"/>
              </a:spcBef>
              <a:buFont typeface="Times New Roman" panose="02020603050405020304" pitchFamily="18" charset="0"/>
              <a:buChar char="•"/>
              <a:tabLst>
                <a:tab pos="336550" algn="l"/>
                <a:tab pos="449263" algn="l"/>
                <a:tab pos="906463" algn="l"/>
                <a:tab pos="1363663" algn="l"/>
                <a:tab pos="1820863" algn="l"/>
                <a:tab pos="2278063" algn="l"/>
                <a:tab pos="2735263" algn="l"/>
                <a:tab pos="3192463" algn="l"/>
                <a:tab pos="3649663" algn="l"/>
                <a:tab pos="4106863" algn="l"/>
                <a:tab pos="4564063" algn="l"/>
                <a:tab pos="5021263" algn="l"/>
                <a:tab pos="5478463" algn="l"/>
                <a:tab pos="5935663" algn="l"/>
                <a:tab pos="6392863" algn="l"/>
                <a:tab pos="6850063" algn="l"/>
                <a:tab pos="7307263" algn="l"/>
                <a:tab pos="7764463" algn="l"/>
                <a:tab pos="8221663" algn="l"/>
                <a:tab pos="8678863" algn="l"/>
                <a:tab pos="9136063" algn="l"/>
              </a:tabLst>
            </a:pPr>
            <a:r>
              <a:rPr lang="en-GB" altLang="et-EE" sz="2000" dirty="0"/>
              <a:t>Processes have three segments</a:t>
            </a:r>
          </a:p>
          <a:p>
            <a:pPr marL="736600" lvl="1" indent="-279400">
              <a:lnSpc>
                <a:spcPct val="100000"/>
              </a:lnSpc>
              <a:spcBef>
                <a:spcPts val="600"/>
              </a:spcBef>
              <a:buFont typeface="Times New Roman" panose="02020603050405020304" pitchFamily="18" charset="0"/>
              <a:buChar char="–"/>
              <a:tabLst>
                <a:tab pos="336550" algn="l"/>
                <a:tab pos="449263" algn="l"/>
                <a:tab pos="906463" algn="l"/>
                <a:tab pos="1363663" algn="l"/>
                <a:tab pos="1820863" algn="l"/>
                <a:tab pos="2278063" algn="l"/>
                <a:tab pos="2735263" algn="l"/>
                <a:tab pos="3192463" algn="l"/>
                <a:tab pos="3649663" algn="l"/>
                <a:tab pos="4106863" algn="l"/>
                <a:tab pos="4564063" algn="l"/>
                <a:tab pos="5021263" algn="l"/>
                <a:tab pos="5478463" algn="l"/>
                <a:tab pos="5935663" algn="l"/>
                <a:tab pos="6392863" algn="l"/>
                <a:tab pos="6850063" algn="l"/>
                <a:tab pos="7307263" algn="l"/>
                <a:tab pos="7764463" algn="l"/>
                <a:tab pos="8221663" algn="l"/>
                <a:tab pos="8678863" algn="l"/>
                <a:tab pos="9136063" algn="l"/>
              </a:tabLst>
            </a:pPr>
            <a:r>
              <a:rPr lang="en-GB" altLang="et-EE" sz="2000" dirty="0"/>
              <a:t>Text: program code</a:t>
            </a:r>
          </a:p>
          <a:p>
            <a:pPr marL="736600" lvl="1" indent="-279400">
              <a:lnSpc>
                <a:spcPct val="100000"/>
              </a:lnSpc>
              <a:spcBef>
                <a:spcPts val="600"/>
              </a:spcBef>
              <a:buFont typeface="Times New Roman" panose="02020603050405020304" pitchFamily="18" charset="0"/>
              <a:buChar char="–"/>
              <a:tabLst>
                <a:tab pos="336550" algn="l"/>
                <a:tab pos="449263" algn="l"/>
                <a:tab pos="906463" algn="l"/>
                <a:tab pos="1363663" algn="l"/>
                <a:tab pos="1820863" algn="l"/>
                <a:tab pos="2278063" algn="l"/>
                <a:tab pos="2735263" algn="l"/>
                <a:tab pos="3192463" algn="l"/>
                <a:tab pos="3649663" algn="l"/>
                <a:tab pos="4106863" algn="l"/>
                <a:tab pos="4564063" algn="l"/>
                <a:tab pos="5021263" algn="l"/>
                <a:tab pos="5478463" algn="l"/>
                <a:tab pos="5935663" algn="l"/>
                <a:tab pos="6392863" algn="l"/>
                <a:tab pos="6850063" algn="l"/>
                <a:tab pos="7307263" algn="l"/>
                <a:tab pos="7764463" algn="l"/>
                <a:tab pos="8221663" algn="l"/>
                <a:tab pos="8678863" algn="l"/>
                <a:tab pos="9136063" algn="l"/>
              </a:tabLst>
            </a:pPr>
            <a:r>
              <a:rPr lang="en-GB" altLang="et-EE" sz="2000" dirty="0"/>
              <a:t>Data: program data</a:t>
            </a:r>
          </a:p>
          <a:p>
            <a:pPr marL="1138238" lvl="2" indent="-223838">
              <a:lnSpc>
                <a:spcPct val="100000"/>
              </a:lnSpc>
              <a:buFont typeface="Times New Roman" panose="02020603050405020304" pitchFamily="18" charset="0"/>
              <a:buChar char="•"/>
              <a:tabLst>
                <a:tab pos="336550" algn="l"/>
                <a:tab pos="449263" algn="l"/>
                <a:tab pos="906463" algn="l"/>
                <a:tab pos="1363663" algn="l"/>
                <a:tab pos="1820863" algn="l"/>
                <a:tab pos="2278063" algn="l"/>
                <a:tab pos="2735263" algn="l"/>
                <a:tab pos="3192463" algn="l"/>
                <a:tab pos="3649663" algn="l"/>
                <a:tab pos="4106863" algn="l"/>
                <a:tab pos="4564063" algn="l"/>
                <a:tab pos="5021263" algn="l"/>
                <a:tab pos="5478463" algn="l"/>
                <a:tab pos="5935663" algn="l"/>
                <a:tab pos="6392863" algn="l"/>
                <a:tab pos="6850063" algn="l"/>
                <a:tab pos="7307263" algn="l"/>
                <a:tab pos="7764463" algn="l"/>
                <a:tab pos="8221663" algn="l"/>
                <a:tab pos="8678863" algn="l"/>
                <a:tab pos="9136063" algn="l"/>
              </a:tabLst>
            </a:pPr>
            <a:r>
              <a:rPr lang="en-GB" altLang="et-EE" dirty="0"/>
              <a:t>Statically declared variables</a:t>
            </a:r>
          </a:p>
          <a:p>
            <a:pPr marL="1138238" lvl="2" indent="-223838">
              <a:lnSpc>
                <a:spcPct val="100000"/>
              </a:lnSpc>
              <a:buFont typeface="Times New Roman" panose="02020603050405020304" pitchFamily="18" charset="0"/>
              <a:buChar char="•"/>
              <a:tabLst>
                <a:tab pos="336550" algn="l"/>
                <a:tab pos="449263" algn="l"/>
                <a:tab pos="906463" algn="l"/>
                <a:tab pos="1363663" algn="l"/>
                <a:tab pos="1820863" algn="l"/>
                <a:tab pos="2278063" algn="l"/>
                <a:tab pos="2735263" algn="l"/>
                <a:tab pos="3192463" algn="l"/>
                <a:tab pos="3649663" algn="l"/>
                <a:tab pos="4106863" algn="l"/>
                <a:tab pos="4564063" algn="l"/>
                <a:tab pos="5021263" algn="l"/>
                <a:tab pos="5478463" algn="l"/>
                <a:tab pos="5935663" algn="l"/>
                <a:tab pos="6392863" algn="l"/>
                <a:tab pos="6850063" algn="l"/>
                <a:tab pos="7307263" algn="l"/>
                <a:tab pos="7764463" algn="l"/>
                <a:tab pos="8221663" algn="l"/>
                <a:tab pos="8678863" algn="l"/>
                <a:tab pos="9136063" algn="l"/>
              </a:tabLst>
            </a:pPr>
            <a:r>
              <a:rPr lang="en-GB" altLang="et-EE" dirty="0"/>
              <a:t>Areas allocated by malloc() or new</a:t>
            </a:r>
          </a:p>
          <a:p>
            <a:pPr marL="736600" lvl="1" indent="-279400">
              <a:lnSpc>
                <a:spcPct val="100000"/>
              </a:lnSpc>
              <a:spcBef>
                <a:spcPts val="600"/>
              </a:spcBef>
              <a:buFont typeface="Times New Roman" panose="02020603050405020304" pitchFamily="18" charset="0"/>
              <a:buChar char="–"/>
              <a:tabLst>
                <a:tab pos="336550" algn="l"/>
                <a:tab pos="449263" algn="l"/>
                <a:tab pos="906463" algn="l"/>
                <a:tab pos="1363663" algn="l"/>
                <a:tab pos="1820863" algn="l"/>
                <a:tab pos="2278063" algn="l"/>
                <a:tab pos="2735263" algn="l"/>
                <a:tab pos="3192463" algn="l"/>
                <a:tab pos="3649663" algn="l"/>
                <a:tab pos="4106863" algn="l"/>
                <a:tab pos="4564063" algn="l"/>
                <a:tab pos="5021263" algn="l"/>
                <a:tab pos="5478463" algn="l"/>
                <a:tab pos="5935663" algn="l"/>
                <a:tab pos="6392863" algn="l"/>
                <a:tab pos="6850063" algn="l"/>
                <a:tab pos="7307263" algn="l"/>
                <a:tab pos="7764463" algn="l"/>
                <a:tab pos="8221663" algn="l"/>
                <a:tab pos="8678863" algn="l"/>
                <a:tab pos="9136063" algn="l"/>
              </a:tabLst>
            </a:pPr>
            <a:r>
              <a:rPr lang="en-GB" altLang="et-EE" sz="2000" dirty="0"/>
              <a:t>Stack</a:t>
            </a:r>
          </a:p>
          <a:p>
            <a:pPr marL="1138238" lvl="2" indent="-223838">
              <a:lnSpc>
                <a:spcPct val="100000"/>
              </a:lnSpc>
              <a:buFont typeface="Times New Roman" panose="02020603050405020304" pitchFamily="18" charset="0"/>
              <a:buChar char="•"/>
              <a:tabLst>
                <a:tab pos="336550" algn="l"/>
                <a:tab pos="449263" algn="l"/>
                <a:tab pos="906463" algn="l"/>
                <a:tab pos="1363663" algn="l"/>
                <a:tab pos="1820863" algn="l"/>
                <a:tab pos="2278063" algn="l"/>
                <a:tab pos="2735263" algn="l"/>
                <a:tab pos="3192463" algn="l"/>
                <a:tab pos="3649663" algn="l"/>
                <a:tab pos="4106863" algn="l"/>
                <a:tab pos="4564063" algn="l"/>
                <a:tab pos="5021263" algn="l"/>
                <a:tab pos="5478463" algn="l"/>
                <a:tab pos="5935663" algn="l"/>
                <a:tab pos="6392863" algn="l"/>
                <a:tab pos="6850063" algn="l"/>
                <a:tab pos="7307263" algn="l"/>
                <a:tab pos="7764463" algn="l"/>
                <a:tab pos="8221663" algn="l"/>
                <a:tab pos="8678863" algn="l"/>
                <a:tab pos="9136063" algn="l"/>
              </a:tabLst>
            </a:pPr>
            <a:r>
              <a:rPr lang="en-GB" altLang="et-EE" dirty="0"/>
              <a:t>Automatic variables</a:t>
            </a:r>
          </a:p>
          <a:p>
            <a:pPr marL="1138238" lvl="2" indent="-223838">
              <a:lnSpc>
                <a:spcPct val="100000"/>
              </a:lnSpc>
              <a:buFont typeface="Times New Roman" panose="02020603050405020304" pitchFamily="18" charset="0"/>
              <a:buChar char="•"/>
              <a:tabLst>
                <a:tab pos="336550" algn="l"/>
                <a:tab pos="449263" algn="l"/>
                <a:tab pos="906463" algn="l"/>
                <a:tab pos="1363663" algn="l"/>
                <a:tab pos="1820863" algn="l"/>
                <a:tab pos="2278063" algn="l"/>
                <a:tab pos="2735263" algn="l"/>
                <a:tab pos="3192463" algn="l"/>
                <a:tab pos="3649663" algn="l"/>
                <a:tab pos="4106863" algn="l"/>
                <a:tab pos="4564063" algn="l"/>
                <a:tab pos="5021263" algn="l"/>
                <a:tab pos="5478463" algn="l"/>
                <a:tab pos="5935663" algn="l"/>
                <a:tab pos="6392863" algn="l"/>
                <a:tab pos="6850063" algn="l"/>
                <a:tab pos="7307263" algn="l"/>
                <a:tab pos="7764463" algn="l"/>
                <a:tab pos="8221663" algn="l"/>
                <a:tab pos="8678863" algn="l"/>
                <a:tab pos="9136063" algn="l"/>
              </a:tabLst>
            </a:pPr>
            <a:r>
              <a:rPr lang="en-GB" altLang="et-EE" dirty="0"/>
              <a:t>Procedure call information</a:t>
            </a:r>
          </a:p>
          <a:p>
            <a:pPr marL="336550" indent="-336550">
              <a:lnSpc>
                <a:spcPct val="100000"/>
              </a:lnSpc>
              <a:spcBef>
                <a:spcPts val="700"/>
              </a:spcBef>
              <a:buFont typeface="Times New Roman" panose="02020603050405020304" pitchFamily="18" charset="0"/>
              <a:buChar char="•"/>
              <a:tabLst>
                <a:tab pos="336550" algn="l"/>
                <a:tab pos="449263" algn="l"/>
                <a:tab pos="906463" algn="l"/>
                <a:tab pos="1363663" algn="l"/>
                <a:tab pos="1820863" algn="l"/>
                <a:tab pos="2278063" algn="l"/>
                <a:tab pos="2735263" algn="l"/>
                <a:tab pos="3192463" algn="l"/>
                <a:tab pos="3649663" algn="l"/>
                <a:tab pos="4106863" algn="l"/>
                <a:tab pos="4564063" algn="l"/>
                <a:tab pos="5021263" algn="l"/>
                <a:tab pos="5478463" algn="l"/>
                <a:tab pos="5935663" algn="l"/>
                <a:tab pos="6392863" algn="l"/>
                <a:tab pos="6850063" algn="l"/>
                <a:tab pos="7307263" algn="l"/>
                <a:tab pos="7764463" algn="l"/>
                <a:tab pos="8221663" algn="l"/>
                <a:tab pos="8678863" algn="l"/>
                <a:tab pos="9136063" algn="l"/>
              </a:tabLst>
            </a:pPr>
            <a:r>
              <a:rPr lang="en-GB" altLang="et-EE" sz="2000" dirty="0"/>
              <a:t>Address space growth</a:t>
            </a:r>
          </a:p>
          <a:p>
            <a:pPr marL="736600" lvl="1" indent="-279400">
              <a:lnSpc>
                <a:spcPct val="100000"/>
              </a:lnSpc>
              <a:spcBef>
                <a:spcPts val="600"/>
              </a:spcBef>
              <a:buFont typeface="Times New Roman" panose="02020603050405020304" pitchFamily="18" charset="0"/>
              <a:buChar char="–"/>
              <a:tabLst>
                <a:tab pos="336550" algn="l"/>
                <a:tab pos="449263" algn="l"/>
                <a:tab pos="906463" algn="l"/>
                <a:tab pos="1363663" algn="l"/>
                <a:tab pos="1820863" algn="l"/>
                <a:tab pos="2278063" algn="l"/>
                <a:tab pos="2735263" algn="l"/>
                <a:tab pos="3192463" algn="l"/>
                <a:tab pos="3649663" algn="l"/>
                <a:tab pos="4106863" algn="l"/>
                <a:tab pos="4564063" algn="l"/>
                <a:tab pos="5021263" algn="l"/>
                <a:tab pos="5478463" algn="l"/>
                <a:tab pos="5935663" algn="l"/>
                <a:tab pos="6392863" algn="l"/>
                <a:tab pos="6850063" algn="l"/>
                <a:tab pos="7307263" algn="l"/>
                <a:tab pos="7764463" algn="l"/>
                <a:tab pos="8221663" algn="l"/>
                <a:tab pos="8678863" algn="l"/>
                <a:tab pos="9136063" algn="l"/>
              </a:tabLst>
            </a:pPr>
            <a:r>
              <a:rPr lang="en-GB" altLang="et-EE" sz="2000" dirty="0"/>
              <a:t>Text: doesn’t grow</a:t>
            </a:r>
          </a:p>
          <a:p>
            <a:pPr marL="736600" lvl="1" indent="-279400">
              <a:lnSpc>
                <a:spcPct val="100000"/>
              </a:lnSpc>
              <a:spcBef>
                <a:spcPts val="600"/>
              </a:spcBef>
              <a:buFont typeface="Times New Roman" panose="02020603050405020304" pitchFamily="18" charset="0"/>
              <a:buChar char="–"/>
              <a:tabLst>
                <a:tab pos="336550" algn="l"/>
                <a:tab pos="449263" algn="l"/>
                <a:tab pos="906463" algn="l"/>
                <a:tab pos="1363663" algn="l"/>
                <a:tab pos="1820863" algn="l"/>
                <a:tab pos="2278063" algn="l"/>
                <a:tab pos="2735263" algn="l"/>
                <a:tab pos="3192463" algn="l"/>
                <a:tab pos="3649663" algn="l"/>
                <a:tab pos="4106863" algn="l"/>
                <a:tab pos="4564063" algn="l"/>
                <a:tab pos="5021263" algn="l"/>
                <a:tab pos="5478463" algn="l"/>
                <a:tab pos="5935663" algn="l"/>
                <a:tab pos="6392863" algn="l"/>
                <a:tab pos="6850063" algn="l"/>
                <a:tab pos="7307263" algn="l"/>
                <a:tab pos="7764463" algn="l"/>
                <a:tab pos="8221663" algn="l"/>
                <a:tab pos="8678863" algn="l"/>
                <a:tab pos="9136063" algn="l"/>
              </a:tabLst>
            </a:pPr>
            <a:r>
              <a:rPr lang="en-GB" altLang="et-EE" sz="2000" dirty="0"/>
              <a:t>Data: grows “up”</a:t>
            </a:r>
          </a:p>
          <a:p>
            <a:pPr marL="736600" lvl="1" indent="-279400">
              <a:lnSpc>
                <a:spcPct val="100000"/>
              </a:lnSpc>
              <a:spcBef>
                <a:spcPts val="600"/>
              </a:spcBef>
              <a:buFont typeface="Times New Roman" panose="02020603050405020304" pitchFamily="18" charset="0"/>
              <a:buChar char="–"/>
              <a:tabLst>
                <a:tab pos="336550" algn="l"/>
                <a:tab pos="449263" algn="l"/>
                <a:tab pos="906463" algn="l"/>
                <a:tab pos="1363663" algn="l"/>
                <a:tab pos="1820863" algn="l"/>
                <a:tab pos="2278063" algn="l"/>
                <a:tab pos="2735263" algn="l"/>
                <a:tab pos="3192463" algn="l"/>
                <a:tab pos="3649663" algn="l"/>
                <a:tab pos="4106863" algn="l"/>
                <a:tab pos="4564063" algn="l"/>
                <a:tab pos="5021263" algn="l"/>
                <a:tab pos="5478463" algn="l"/>
                <a:tab pos="5935663" algn="l"/>
                <a:tab pos="6392863" algn="l"/>
                <a:tab pos="6850063" algn="l"/>
                <a:tab pos="7307263" algn="l"/>
                <a:tab pos="7764463" algn="l"/>
                <a:tab pos="8221663" algn="l"/>
                <a:tab pos="8678863" algn="l"/>
                <a:tab pos="9136063" algn="l"/>
              </a:tabLst>
            </a:pPr>
            <a:r>
              <a:rPr lang="en-GB" altLang="et-EE" sz="2000" dirty="0"/>
              <a:t>Stack: grows “down”</a:t>
            </a:r>
          </a:p>
        </p:txBody>
      </p:sp>
      <p:sp>
        <p:nvSpPr>
          <p:cNvPr id="89093" name="Rectangle 4">
            <a:extLst>
              <a:ext uri="{FF2B5EF4-FFF2-40B4-BE49-F238E27FC236}">
                <a16:creationId xmlns:a16="http://schemas.microsoft.com/office/drawing/2014/main" id="{F293D54E-B1FA-4F9F-837A-1EC5605DF8F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81400" y="1828800"/>
            <a:ext cx="2209800" cy="533400"/>
          </a:xfrm>
          <a:prstGeom prst="rect">
            <a:avLst/>
          </a:prstGeom>
          <a:solidFill>
            <a:srgbClr val="FFFF99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>
            <a:lvl1pPr>
              <a:lnSpc>
                <a:spcPct val="94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cs typeface="msgothic" charset="0"/>
              </a:defRPr>
            </a:lvl1pPr>
            <a:lvl2pPr>
              <a:lnSpc>
                <a:spcPct val="94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cs typeface="msgothic" charset="0"/>
              </a:defRPr>
            </a:lvl2pPr>
            <a:lvl3pPr>
              <a:lnSpc>
                <a:spcPct val="94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cs typeface="msgothic" charset="0"/>
              </a:defRPr>
            </a:lvl3pPr>
            <a:lvl4pPr>
              <a:lnSpc>
                <a:spcPct val="94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cs typeface="msgothic" charset="0"/>
              </a:defRPr>
            </a:lvl4pPr>
            <a:lvl5pPr>
              <a:lnSpc>
                <a:spcPct val="94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cs typeface="msgothic" charset="0"/>
              </a:defRPr>
            </a:lvl5pPr>
            <a:lvl6pPr marL="25146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cs typeface="msgothic" charset="0"/>
              </a:defRPr>
            </a:lvl6pPr>
            <a:lvl7pPr marL="29718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cs typeface="msgothic" charset="0"/>
              </a:defRPr>
            </a:lvl7pPr>
            <a:lvl8pPr marL="34290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cs typeface="msgothic" charset="0"/>
              </a:defRPr>
            </a:lvl8pPr>
            <a:lvl9pPr marL="38862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cs typeface="msgothic" charset="0"/>
              </a:defRPr>
            </a:lvl9pPr>
          </a:lstStyle>
          <a:p>
            <a:pPr algn="ctr">
              <a:lnSpc>
                <a:spcPct val="100000"/>
              </a:lnSpc>
              <a:buClrTx/>
              <a:buFontTx/>
              <a:buNone/>
            </a:pPr>
            <a:r>
              <a:rPr lang="en-GB" altLang="et-EE" sz="1800">
                <a:solidFill>
                  <a:srgbClr val="000000"/>
                </a:solidFill>
              </a:rPr>
              <a:t>Stack</a:t>
            </a:r>
          </a:p>
        </p:txBody>
      </p:sp>
      <p:sp>
        <p:nvSpPr>
          <p:cNvPr id="89094" name="Rectangle 5">
            <a:extLst>
              <a:ext uri="{FF2B5EF4-FFF2-40B4-BE49-F238E27FC236}">
                <a16:creationId xmlns:a16="http://schemas.microsoft.com/office/drawing/2014/main" id="{00E6B6C1-2F93-422D-84B9-3C07C0E71559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81400" y="4191000"/>
            <a:ext cx="2209800" cy="990600"/>
          </a:xfrm>
          <a:prstGeom prst="rect">
            <a:avLst/>
          </a:prstGeom>
          <a:solidFill>
            <a:srgbClr val="99CC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>
            <a:lvl1pPr>
              <a:lnSpc>
                <a:spcPct val="94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cs typeface="msgothic" charset="0"/>
              </a:defRPr>
            </a:lvl1pPr>
            <a:lvl2pPr>
              <a:lnSpc>
                <a:spcPct val="94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cs typeface="msgothic" charset="0"/>
              </a:defRPr>
            </a:lvl2pPr>
            <a:lvl3pPr>
              <a:lnSpc>
                <a:spcPct val="94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cs typeface="msgothic" charset="0"/>
              </a:defRPr>
            </a:lvl3pPr>
            <a:lvl4pPr>
              <a:lnSpc>
                <a:spcPct val="94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cs typeface="msgothic" charset="0"/>
              </a:defRPr>
            </a:lvl4pPr>
            <a:lvl5pPr>
              <a:lnSpc>
                <a:spcPct val="94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cs typeface="msgothic" charset="0"/>
              </a:defRPr>
            </a:lvl5pPr>
            <a:lvl6pPr marL="25146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cs typeface="msgothic" charset="0"/>
              </a:defRPr>
            </a:lvl6pPr>
            <a:lvl7pPr marL="29718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cs typeface="msgothic" charset="0"/>
              </a:defRPr>
            </a:lvl7pPr>
            <a:lvl8pPr marL="34290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cs typeface="msgothic" charset="0"/>
              </a:defRPr>
            </a:lvl8pPr>
            <a:lvl9pPr marL="38862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cs typeface="msgothic" charset="0"/>
              </a:defRPr>
            </a:lvl9pPr>
          </a:lstStyle>
          <a:p>
            <a:pPr algn="ctr">
              <a:lnSpc>
                <a:spcPct val="100000"/>
              </a:lnSpc>
              <a:buClrTx/>
              <a:buFontTx/>
              <a:buNone/>
            </a:pPr>
            <a:r>
              <a:rPr lang="en-GB" altLang="et-EE" sz="1800">
                <a:solidFill>
                  <a:srgbClr val="000000"/>
                </a:solidFill>
              </a:rPr>
              <a:t>Data</a:t>
            </a:r>
          </a:p>
        </p:txBody>
      </p:sp>
      <p:sp>
        <p:nvSpPr>
          <p:cNvPr id="89095" name="Rectangle 6">
            <a:extLst>
              <a:ext uri="{FF2B5EF4-FFF2-40B4-BE49-F238E27FC236}">
                <a16:creationId xmlns:a16="http://schemas.microsoft.com/office/drawing/2014/main" id="{B2059EF7-B3EE-45E3-88B8-B547926947D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81400" y="5181600"/>
            <a:ext cx="2209800" cy="914400"/>
          </a:xfrm>
          <a:prstGeom prst="rect">
            <a:avLst/>
          </a:prstGeom>
          <a:solidFill>
            <a:srgbClr val="CC99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>
            <a:lvl1pPr>
              <a:lnSpc>
                <a:spcPct val="94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cs typeface="msgothic" charset="0"/>
              </a:defRPr>
            </a:lvl1pPr>
            <a:lvl2pPr>
              <a:lnSpc>
                <a:spcPct val="94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cs typeface="msgothic" charset="0"/>
              </a:defRPr>
            </a:lvl2pPr>
            <a:lvl3pPr>
              <a:lnSpc>
                <a:spcPct val="94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cs typeface="msgothic" charset="0"/>
              </a:defRPr>
            </a:lvl3pPr>
            <a:lvl4pPr>
              <a:lnSpc>
                <a:spcPct val="94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cs typeface="msgothic" charset="0"/>
              </a:defRPr>
            </a:lvl4pPr>
            <a:lvl5pPr>
              <a:lnSpc>
                <a:spcPct val="94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cs typeface="msgothic" charset="0"/>
              </a:defRPr>
            </a:lvl5pPr>
            <a:lvl6pPr marL="25146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cs typeface="msgothic" charset="0"/>
              </a:defRPr>
            </a:lvl6pPr>
            <a:lvl7pPr marL="29718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cs typeface="msgothic" charset="0"/>
              </a:defRPr>
            </a:lvl7pPr>
            <a:lvl8pPr marL="34290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cs typeface="msgothic" charset="0"/>
              </a:defRPr>
            </a:lvl8pPr>
            <a:lvl9pPr marL="38862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cs typeface="msgothic" charset="0"/>
              </a:defRPr>
            </a:lvl9pPr>
          </a:lstStyle>
          <a:p>
            <a:pPr algn="ctr">
              <a:lnSpc>
                <a:spcPct val="100000"/>
              </a:lnSpc>
              <a:buClrTx/>
              <a:buFontTx/>
              <a:buNone/>
            </a:pPr>
            <a:r>
              <a:rPr lang="en-GB" altLang="et-EE" sz="1800">
                <a:solidFill>
                  <a:srgbClr val="000000"/>
                </a:solidFill>
              </a:rPr>
              <a:t>Text</a:t>
            </a:r>
          </a:p>
        </p:txBody>
      </p:sp>
      <p:sp>
        <p:nvSpPr>
          <p:cNvPr id="89096" name="AutoShape 7">
            <a:extLst>
              <a:ext uri="{FF2B5EF4-FFF2-40B4-BE49-F238E27FC236}">
                <a16:creationId xmlns:a16="http://schemas.microsoft.com/office/drawing/2014/main" id="{51D64C00-8690-4560-9E20-21D93537449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95800" y="3886200"/>
            <a:ext cx="381000" cy="304800"/>
          </a:xfrm>
          <a:prstGeom prst="upArrow">
            <a:avLst>
              <a:gd name="adj1" fmla="val 50000"/>
              <a:gd name="adj2" fmla="val 25000"/>
            </a:avLst>
          </a:prstGeom>
          <a:gradFill rotWithShape="0">
            <a:gsLst>
              <a:gs pos="0">
                <a:srgbClr val="FFFFFF"/>
              </a:gs>
              <a:gs pos="100000">
                <a:srgbClr val="99CCFF"/>
              </a:gs>
            </a:gsLst>
            <a:lin ang="5400000" scaled="1"/>
          </a:gra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lnSpc>
                <a:spcPct val="94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t-EE" altLang="et-EE"/>
          </a:p>
        </p:txBody>
      </p:sp>
      <p:sp>
        <p:nvSpPr>
          <p:cNvPr id="89097" name="AutoShape 8">
            <a:extLst>
              <a:ext uri="{FF2B5EF4-FFF2-40B4-BE49-F238E27FC236}">
                <a16:creationId xmlns:a16="http://schemas.microsoft.com/office/drawing/2014/main" id="{80471AF3-C653-481B-A6C3-FED9B5846841}"/>
              </a:ext>
            </a:extLst>
          </p:cNvPr>
          <p:cNvSpPr>
            <a:spLocks noChangeArrowheads="1"/>
          </p:cNvSpPr>
          <p:nvPr/>
        </p:nvSpPr>
        <p:spPr bwMode="auto">
          <a:xfrm flipV="1">
            <a:off x="4495800" y="2362200"/>
            <a:ext cx="381000" cy="304800"/>
          </a:xfrm>
          <a:prstGeom prst="upArrow">
            <a:avLst>
              <a:gd name="adj1" fmla="val 50000"/>
              <a:gd name="adj2" fmla="val 25000"/>
            </a:avLst>
          </a:prstGeom>
          <a:gradFill rotWithShape="0">
            <a:gsLst>
              <a:gs pos="0">
                <a:srgbClr val="FFFF99"/>
              </a:gs>
              <a:gs pos="100000">
                <a:srgbClr val="FFFFFF"/>
              </a:gs>
            </a:gsLst>
            <a:lin ang="5400000" scaled="1"/>
          </a:gra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lnSpc>
                <a:spcPct val="94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t-EE" altLang="et-EE"/>
          </a:p>
        </p:txBody>
      </p:sp>
      <p:sp>
        <p:nvSpPr>
          <p:cNvPr id="89098" name="Text Box 9">
            <a:extLst>
              <a:ext uri="{FF2B5EF4-FFF2-40B4-BE49-F238E27FC236}">
                <a16:creationId xmlns:a16="http://schemas.microsoft.com/office/drawing/2014/main" id="{0364458F-424C-4A36-BB84-A9144EDAB4C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34109" y="1577976"/>
            <a:ext cx="906017" cy="371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45720" tIns="46800" rIns="45720" bIns="46800">
            <a:spAutoFit/>
          </a:bodyPr>
          <a:lstStyle>
            <a:lvl1pPr>
              <a:lnSpc>
                <a:spcPct val="94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cs typeface="msgothic" charset="0"/>
              </a:defRPr>
            </a:lvl1pPr>
            <a:lvl2pPr>
              <a:lnSpc>
                <a:spcPct val="94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cs typeface="msgothic" charset="0"/>
              </a:defRPr>
            </a:lvl2pPr>
            <a:lvl3pPr>
              <a:lnSpc>
                <a:spcPct val="94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cs typeface="msgothic" charset="0"/>
              </a:defRPr>
            </a:lvl3pPr>
            <a:lvl4pPr>
              <a:lnSpc>
                <a:spcPct val="94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cs typeface="msgothic" charset="0"/>
              </a:defRPr>
            </a:lvl4pPr>
            <a:lvl5pPr>
              <a:lnSpc>
                <a:spcPct val="94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cs typeface="msgothic" charset="0"/>
              </a:defRPr>
            </a:lvl5pPr>
            <a:lvl6pPr marL="25146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cs typeface="msgothic" charset="0"/>
              </a:defRPr>
            </a:lvl6pPr>
            <a:lvl7pPr marL="29718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cs typeface="msgothic" charset="0"/>
              </a:defRPr>
            </a:lvl7pPr>
            <a:lvl8pPr marL="34290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cs typeface="msgothic" charset="0"/>
              </a:defRPr>
            </a:lvl8pPr>
            <a:lvl9pPr marL="38862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cs typeface="msgothic" charset="0"/>
              </a:defRPr>
            </a:lvl9pPr>
          </a:lstStyle>
          <a:p>
            <a:pPr algn="r">
              <a:lnSpc>
                <a:spcPct val="100000"/>
              </a:lnSpc>
              <a:buClrTx/>
              <a:buFontTx/>
              <a:buNone/>
            </a:pPr>
            <a:r>
              <a:rPr lang="en-GB" altLang="et-EE" sz="1800">
                <a:solidFill>
                  <a:srgbClr val="000000"/>
                </a:solidFill>
                <a:latin typeface="Monaco" pitchFamily="49" charset="0"/>
              </a:rPr>
              <a:t>0x7fffffff</a:t>
            </a:r>
          </a:p>
        </p:txBody>
      </p:sp>
      <p:sp>
        <p:nvSpPr>
          <p:cNvPr id="89099" name="Text Box 10">
            <a:extLst>
              <a:ext uri="{FF2B5EF4-FFF2-40B4-BE49-F238E27FC236}">
                <a16:creationId xmlns:a16="http://schemas.microsoft.com/office/drawing/2014/main" id="{944AABDE-67A7-4A00-8418-9EC60C017D9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81573" y="5943601"/>
            <a:ext cx="209352" cy="371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45720" tIns="46800" rIns="45720" bIns="46800">
            <a:spAutoFit/>
          </a:bodyPr>
          <a:lstStyle>
            <a:lvl1pPr>
              <a:lnSpc>
                <a:spcPct val="94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cs typeface="msgothic" charset="0"/>
              </a:defRPr>
            </a:lvl1pPr>
            <a:lvl2pPr>
              <a:lnSpc>
                <a:spcPct val="94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cs typeface="msgothic" charset="0"/>
              </a:defRPr>
            </a:lvl2pPr>
            <a:lvl3pPr>
              <a:lnSpc>
                <a:spcPct val="94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cs typeface="msgothic" charset="0"/>
              </a:defRPr>
            </a:lvl3pPr>
            <a:lvl4pPr>
              <a:lnSpc>
                <a:spcPct val="94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cs typeface="msgothic" charset="0"/>
              </a:defRPr>
            </a:lvl4pPr>
            <a:lvl5pPr>
              <a:lnSpc>
                <a:spcPct val="94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cs typeface="msgothic" charset="0"/>
              </a:defRPr>
            </a:lvl5pPr>
            <a:lvl6pPr marL="25146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cs typeface="msgothic" charset="0"/>
              </a:defRPr>
            </a:lvl6pPr>
            <a:lvl7pPr marL="29718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cs typeface="msgothic" charset="0"/>
              </a:defRPr>
            </a:lvl7pPr>
            <a:lvl8pPr marL="34290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cs typeface="msgothic" charset="0"/>
              </a:defRPr>
            </a:lvl8pPr>
            <a:lvl9pPr marL="38862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cs typeface="msgothic" charset="0"/>
              </a:defRPr>
            </a:lvl9pPr>
          </a:lstStyle>
          <a:p>
            <a:pPr algn="r">
              <a:lnSpc>
                <a:spcPct val="100000"/>
              </a:lnSpc>
              <a:buClrTx/>
              <a:buFontTx/>
              <a:buNone/>
            </a:pPr>
            <a:r>
              <a:rPr lang="en-GB" altLang="et-EE" sz="1800">
                <a:solidFill>
                  <a:srgbClr val="000000"/>
                </a:solidFill>
                <a:latin typeface="Monaco" pitchFamily="49" charset="0"/>
              </a:rPr>
              <a:t>0</a:t>
            </a:r>
          </a:p>
        </p:txBody>
      </p:sp>
      <p:sp>
        <p:nvSpPr>
          <p:cNvPr id="89100" name="Rectangle 11">
            <a:extLst>
              <a:ext uri="{FF2B5EF4-FFF2-40B4-BE49-F238E27FC236}">
                <a16:creationId xmlns:a16="http://schemas.microsoft.com/office/drawing/2014/main" id="{A0AFD4F5-8080-484D-AB5D-7D959F2ECEF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81400" y="3733800"/>
            <a:ext cx="2209800" cy="1447800"/>
          </a:xfrm>
          <a:prstGeom prst="rect">
            <a:avLst/>
          </a:prstGeom>
          <a:solidFill>
            <a:srgbClr val="99CC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>
            <a:lvl1pPr>
              <a:lnSpc>
                <a:spcPct val="94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cs typeface="msgothic" charset="0"/>
              </a:defRPr>
            </a:lvl1pPr>
            <a:lvl2pPr>
              <a:lnSpc>
                <a:spcPct val="94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cs typeface="msgothic" charset="0"/>
              </a:defRPr>
            </a:lvl2pPr>
            <a:lvl3pPr>
              <a:lnSpc>
                <a:spcPct val="94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cs typeface="msgothic" charset="0"/>
              </a:defRPr>
            </a:lvl3pPr>
            <a:lvl4pPr>
              <a:lnSpc>
                <a:spcPct val="94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cs typeface="msgothic" charset="0"/>
              </a:defRPr>
            </a:lvl4pPr>
            <a:lvl5pPr>
              <a:lnSpc>
                <a:spcPct val="94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cs typeface="msgothic" charset="0"/>
              </a:defRPr>
            </a:lvl5pPr>
            <a:lvl6pPr marL="25146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cs typeface="msgothic" charset="0"/>
              </a:defRPr>
            </a:lvl6pPr>
            <a:lvl7pPr marL="29718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cs typeface="msgothic" charset="0"/>
              </a:defRPr>
            </a:lvl7pPr>
            <a:lvl8pPr marL="34290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cs typeface="msgothic" charset="0"/>
              </a:defRPr>
            </a:lvl8pPr>
            <a:lvl9pPr marL="3886200" indent="-228600" defTabSz="457200" eaLnBrk="0" fontAlgn="base" hangingPunct="0">
              <a:lnSpc>
                <a:spcPct val="9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cs typeface="msgothic" charset="0"/>
              </a:defRPr>
            </a:lvl9pPr>
          </a:lstStyle>
          <a:p>
            <a:pPr algn="ctr">
              <a:lnSpc>
                <a:spcPct val="100000"/>
              </a:lnSpc>
              <a:buClrTx/>
              <a:buFontTx/>
              <a:buNone/>
            </a:pPr>
            <a:r>
              <a:rPr lang="en-GB" altLang="et-EE" sz="1800">
                <a:solidFill>
                  <a:srgbClr val="000000"/>
                </a:solidFill>
              </a:rPr>
              <a:t>Data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1">
            <a:extLst>
              <a:ext uri="{FF2B5EF4-FFF2-40B4-BE49-F238E27FC236}">
                <a16:creationId xmlns:a16="http://schemas.microsoft.com/office/drawing/2014/main" id="{717A38C9-FE21-4850-9841-4A1120E3AD4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321859" y="260023"/>
            <a:ext cx="7772400" cy="457200"/>
          </a:xfrm>
        </p:spPr>
        <p:txBody>
          <a:bodyPr>
            <a:normAutofit fontScale="90000"/>
          </a:bodyPr>
          <a:lstStyle/>
          <a:p>
            <a:pPr>
              <a:lnSpc>
                <a:spcPct val="97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et-EE" dirty="0"/>
              <a:t>               Virtual memory</a:t>
            </a:r>
            <a:endParaRPr lang="en-GB" altLang="et-EE" dirty="0"/>
          </a:p>
        </p:txBody>
      </p:sp>
      <p:sp>
        <p:nvSpPr>
          <p:cNvPr id="91139" name="Rectangle 2">
            <a:extLst>
              <a:ext uri="{FF2B5EF4-FFF2-40B4-BE49-F238E27FC236}">
                <a16:creationId xmlns:a16="http://schemas.microsoft.com/office/drawing/2014/main" id="{F1D9BA11-637C-4F14-8A7B-12E71AAF708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2362200" y="762000"/>
            <a:ext cx="7848600" cy="7024688"/>
          </a:xfrm>
        </p:spPr>
        <p:txBody>
          <a:bodyPr/>
          <a:lstStyle/>
          <a:p>
            <a:pPr marL="334963" indent="-330200">
              <a:lnSpc>
                <a:spcPct val="97000"/>
              </a:lnSpc>
              <a:buNone/>
              <a:tabLst>
                <a:tab pos="334963" algn="l"/>
                <a:tab pos="447675" algn="l"/>
                <a:tab pos="904875" algn="l"/>
                <a:tab pos="1362075" algn="l"/>
                <a:tab pos="1819275" algn="l"/>
                <a:tab pos="2276475" algn="l"/>
                <a:tab pos="2733675" algn="l"/>
                <a:tab pos="3190875" algn="l"/>
                <a:tab pos="3648075" algn="l"/>
                <a:tab pos="4105275" algn="l"/>
                <a:tab pos="4562475" algn="l"/>
                <a:tab pos="5019675" algn="l"/>
                <a:tab pos="5476875" algn="l"/>
                <a:tab pos="5934075" algn="l"/>
                <a:tab pos="6391275" algn="l"/>
                <a:tab pos="6848475" algn="l"/>
                <a:tab pos="7305675" algn="l"/>
                <a:tab pos="7762875" algn="l"/>
                <a:tab pos="8220075" algn="l"/>
                <a:tab pos="8677275" algn="l"/>
                <a:tab pos="9134475" algn="l"/>
              </a:tabLst>
            </a:pPr>
            <a:endParaRPr lang="en-GB" altLang="et-EE" b="0" dirty="0"/>
          </a:p>
          <a:p>
            <a:pPr marL="334963" indent="-330200">
              <a:lnSpc>
                <a:spcPct val="97000"/>
              </a:lnSpc>
              <a:buNone/>
              <a:tabLst>
                <a:tab pos="334963" algn="l"/>
                <a:tab pos="447675" algn="l"/>
                <a:tab pos="904875" algn="l"/>
                <a:tab pos="1362075" algn="l"/>
                <a:tab pos="1819275" algn="l"/>
                <a:tab pos="2276475" algn="l"/>
                <a:tab pos="2733675" algn="l"/>
                <a:tab pos="3190875" algn="l"/>
                <a:tab pos="3648075" algn="l"/>
                <a:tab pos="4105275" algn="l"/>
                <a:tab pos="4562475" algn="l"/>
                <a:tab pos="5019675" algn="l"/>
                <a:tab pos="5476875" algn="l"/>
                <a:tab pos="5934075" algn="l"/>
                <a:tab pos="6391275" algn="l"/>
                <a:tab pos="6848475" algn="l"/>
                <a:tab pos="7305675" algn="l"/>
                <a:tab pos="7762875" algn="l"/>
                <a:tab pos="8220075" algn="l"/>
                <a:tab pos="8677275" algn="l"/>
                <a:tab pos="9134475" algn="l"/>
              </a:tabLst>
            </a:pPr>
            <a:endParaRPr lang="en-GB" altLang="et-EE" b="0" dirty="0"/>
          </a:p>
          <a:p>
            <a:pPr marL="334963" indent="-330200">
              <a:lnSpc>
                <a:spcPct val="97000"/>
              </a:lnSpc>
              <a:buNone/>
              <a:tabLst>
                <a:tab pos="334963" algn="l"/>
                <a:tab pos="447675" algn="l"/>
                <a:tab pos="904875" algn="l"/>
                <a:tab pos="1362075" algn="l"/>
                <a:tab pos="1819275" algn="l"/>
                <a:tab pos="2276475" algn="l"/>
                <a:tab pos="2733675" algn="l"/>
                <a:tab pos="3190875" algn="l"/>
                <a:tab pos="3648075" algn="l"/>
                <a:tab pos="4105275" algn="l"/>
                <a:tab pos="4562475" algn="l"/>
                <a:tab pos="5019675" algn="l"/>
                <a:tab pos="5476875" algn="l"/>
                <a:tab pos="5934075" algn="l"/>
                <a:tab pos="6391275" algn="l"/>
                <a:tab pos="6848475" algn="l"/>
                <a:tab pos="7305675" algn="l"/>
                <a:tab pos="7762875" algn="l"/>
                <a:tab pos="8220075" algn="l"/>
                <a:tab pos="8677275" algn="l"/>
                <a:tab pos="9134475" algn="l"/>
              </a:tabLst>
            </a:pPr>
            <a:endParaRPr lang="en-GB" altLang="et-EE" b="0" dirty="0"/>
          </a:p>
          <a:p>
            <a:pPr marL="334963" indent="-330200">
              <a:lnSpc>
                <a:spcPct val="97000"/>
              </a:lnSpc>
              <a:buNone/>
              <a:tabLst>
                <a:tab pos="334963" algn="l"/>
                <a:tab pos="447675" algn="l"/>
                <a:tab pos="904875" algn="l"/>
                <a:tab pos="1362075" algn="l"/>
                <a:tab pos="1819275" algn="l"/>
                <a:tab pos="2276475" algn="l"/>
                <a:tab pos="2733675" algn="l"/>
                <a:tab pos="3190875" algn="l"/>
                <a:tab pos="3648075" algn="l"/>
                <a:tab pos="4105275" algn="l"/>
                <a:tab pos="4562475" algn="l"/>
                <a:tab pos="5019675" algn="l"/>
                <a:tab pos="5476875" algn="l"/>
                <a:tab pos="5934075" algn="l"/>
                <a:tab pos="6391275" algn="l"/>
                <a:tab pos="6848475" algn="l"/>
                <a:tab pos="7305675" algn="l"/>
                <a:tab pos="7762875" algn="l"/>
                <a:tab pos="8220075" algn="l"/>
                <a:tab pos="8677275" algn="l"/>
                <a:tab pos="9134475" algn="l"/>
              </a:tabLst>
            </a:pPr>
            <a:endParaRPr lang="en-GB" altLang="et-EE" dirty="0"/>
          </a:p>
          <a:p>
            <a:pPr marL="334963" indent="-330200">
              <a:lnSpc>
                <a:spcPct val="97000"/>
              </a:lnSpc>
              <a:buNone/>
              <a:tabLst>
                <a:tab pos="334963" algn="l"/>
                <a:tab pos="447675" algn="l"/>
                <a:tab pos="904875" algn="l"/>
                <a:tab pos="1362075" algn="l"/>
                <a:tab pos="1819275" algn="l"/>
                <a:tab pos="2276475" algn="l"/>
                <a:tab pos="2733675" algn="l"/>
                <a:tab pos="3190875" algn="l"/>
                <a:tab pos="3648075" algn="l"/>
                <a:tab pos="4105275" algn="l"/>
                <a:tab pos="4562475" algn="l"/>
                <a:tab pos="5019675" algn="l"/>
                <a:tab pos="5476875" algn="l"/>
                <a:tab pos="5934075" algn="l"/>
                <a:tab pos="6391275" algn="l"/>
                <a:tab pos="6848475" algn="l"/>
                <a:tab pos="7305675" algn="l"/>
                <a:tab pos="7762875" algn="l"/>
                <a:tab pos="8220075" algn="l"/>
                <a:tab pos="8677275" algn="l"/>
                <a:tab pos="9134475" algn="l"/>
              </a:tabLst>
            </a:pPr>
            <a:endParaRPr lang="en-GB" altLang="et-EE" dirty="0"/>
          </a:p>
          <a:p>
            <a:pPr marL="334963" indent="-330200">
              <a:lnSpc>
                <a:spcPct val="97000"/>
              </a:lnSpc>
              <a:buNone/>
              <a:tabLst>
                <a:tab pos="334963" algn="l"/>
                <a:tab pos="447675" algn="l"/>
                <a:tab pos="904875" algn="l"/>
                <a:tab pos="1362075" algn="l"/>
                <a:tab pos="1819275" algn="l"/>
                <a:tab pos="2276475" algn="l"/>
                <a:tab pos="2733675" algn="l"/>
                <a:tab pos="3190875" algn="l"/>
                <a:tab pos="3648075" algn="l"/>
                <a:tab pos="4105275" algn="l"/>
                <a:tab pos="4562475" algn="l"/>
                <a:tab pos="5019675" algn="l"/>
                <a:tab pos="5476875" algn="l"/>
                <a:tab pos="5934075" algn="l"/>
                <a:tab pos="6391275" algn="l"/>
                <a:tab pos="6848475" algn="l"/>
                <a:tab pos="7305675" algn="l"/>
                <a:tab pos="7762875" algn="l"/>
                <a:tab pos="8220075" algn="l"/>
                <a:tab pos="8677275" algn="l"/>
                <a:tab pos="9134475" algn="l"/>
              </a:tabLst>
            </a:pPr>
            <a:endParaRPr lang="en-GB" altLang="et-EE" dirty="0"/>
          </a:p>
          <a:p>
            <a:pPr marL="334963" indent="-330200">
              <a:lnSpc>
                <a:spcPct val="97000"/>
              </a:lnSpc>
              <a:buNone/>
              <a:tabLst>
                <a:tab pos="334963" algn="l"/>
                <a:tab pos="447675" algn="l"/>
                <a:tab pos="904875" algn="l"/>
                <a:tab pos="1362075" algn="l"/>
                <a:tab pos="1819275" algn="l"/>
                <a:tab pos="2276475" algn="l"/>
                <a:tab pos="2733675" algn="l"/>
                <a:tab pos="3190875" algn="l"/>
                <a:tab pos="3648075" algn="l"/>
                <a:tab pos="4105275" algn="l"/>
                <a:tab pos="4562475" algn="l"/>
                <a:tab pos="5019675" algn="l"/>
                <a:tab pos="5476875" algn="l"/>
                <a:tab pos="5934075" algn="l"/>
                <a:tab pos="6391275" algn="l"/>
                <a:tab pos="6848475" algn="l"/>
                <a:tab pos="7305675" algn="l"/>
                <a:tab pos="7762875" algn="l"/>
                <a:tab pos="8220075" algn="l"/>
                <a:tab pos="8677275" algn="l"/>
                <a:tab pos="9134475" algn="l"/>
              </a:tabLst>
            </a:pPr>
            <a:endParaRPr lang="en-GB" altLang="et-EE" dirty="0"/>
          </a:p>
        </p:txBody>
      </p:sp>
      <p:pic>
        <p:nvPicPr>
          <p:cNvPr id="91141" name="Picture 2" descr="http://upload.wikimedia.org/wikipedia/commons/thumb/6/6e/Virtual_memory.svg/250px-Virtual_memory.svg.png">
            <a:extLst>
              <a:ext uri="{FF2B5EF4-FFF2-40B4-BE49-F238E27FC236}">
                <a16:creationId xmlns:a16="http://schemas.microsoft.com/office/drawing/2014/main" id="{F2E82074-C6A4-4074-8A93-6EC1AAE1802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7694" y="1031687"/>
            <a:ext cx="3505200" cy="5538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3">
            <a:extLst>
              <a:ext uri="{FF2B5EF4-FFF2-40B4-BE49-F238E27FC236}">
                <a16:creationId xmlns:a16="http://schemas.microsoft.com/office/drawing/2014/main" id="{19568D60-E3D0-4E1D-A0BA-5741527AE59F}"/>
              </a:ext>
            </a:extLst>
          </p:cNvPr>
          <p:cNvSpPr txBox="1">
            <a:spLocks noChangeArrowheads="1"/>
          </p:cNvSpPr>
          <p:nvPr/>
        </p:nvSpPr>
        <p:spPr>
          <a:xfrm>
            <a:off x="412376" y="1129646"/>
            <a:ext cx="4966447" cy="534287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36550" indent="-336550">
              <a:lnSpc>
                <a:spcPct val="100000"/>
              </a:lnSpc>
              <a:spcBef>
                <a:spcPts val="700"/>
              </a:spcBef>
              <a:buFont typeface="Times New Roman" panose="02020603050405020304" pitchFamily="18" charset="0"/>
              <a:buChar char="•"/>
              <a:tabLst>
                <a:tab pos="336550" algn="l"/>
                <a:tab pos="449263" algn="l"/>
                <a:tab pos="906463" algn="l"/>
                <a:tab pos="1363663" algn="l"/>
                <a:tab pos="1820863" algn="l"/>
                <a:tab pos="2278063" algn="l"/>
                <a:tab pos="2735263" algn="l"/>
                <a:tab pos="3192463" algn="l"/>
                <a:tab pos="3649663" algn="l"/>
                <a:tab pos="4106863" algn="l"/>
                <a:tab pos="4564063" algn="l"/>
                <a:tab pos="5021263" algn="l"/>
                <a:tab pos="5478463" algn="l"/>
                <a:tab pos="5935663" algn="l"/>
                <a:tab pos="6392863" algn="l"/>
                <a:tab pos="6850063" algn="l"/>
                <a:tab pos="7307263" algn="l"/>
                <a:tab pos="7764463" algn="l"/>
                <a:tab pos="8221663" algn="l"/>
                <a:tab pos="8678863" algn="l"/>
                <a:tab pos="9136063" algn="l"/>
              </a:tabLst>
            </a:pPr>
            <a:r>
              <a:rPr lang="en-GB" altLang="et-EE" sz="2000" dirty="0"/>
              <a:t>Important: OS gives a “simulated” block of consecutive memory to each process. </a:t>
            </a:r>
          </a:p>
          <a:p>
            <a:pPr marL="336550" indent="-336550">
              <a:lnSpc>
                <a:spcPct val="100000"/>
              </a:lnSpc>
              <a:spcBef>
                <a:spcPts val="700"/>
              </a:spcBef>
              <a:buFont typeface="Times New Roman" panose="02020603050405020304" pitchFamily="18" charset="0"/>
              <a:buChar char="•"/>
              <a:tabLst>
                <a:tab pos="336550" algn="l"/>
                <a:tab pos="449263" algn="l"/>
                <a:tab pos="906463" algn="l"/>
                <a:tab pos="1363663" algn="l"/>
                <a:tab pos="1820863" algn="l"/>
                <a:tab pos="2278063" algn="l"/>
                <a:tab pos="2735263" algn="l"/>
                <a:tab pos="3192463" algn="l"/>
                <a:tab pos="3649663" algn="l"/>
                <a:tab pos="4106863" algn="l"/>
                <a:tab pos="4564063" algn="l"/>
                <a:tab pos="5021263" algn="l"/>
                <a:tab pos="5478463" algn="l"/>
                <a:tab pos="5935663" algn="l"/>
                <a:tab pos="6392863" algn="l"/>
                <a:tab pos="6850063" algn="l"/>
                <a:tab pos="7307263" algn="l"/>
                <a:tab pos="7764463" algn="l"/>
                <a:tab pos="8221663" algn="l"/>
                <a:tab pos="8678863" algn="l"/>
                <a:tab pos="9136063" algn="l"/>
              </a:tabLst>
            </a:pPr>
            <a:r>
              <a:rPr lang="en-GB" altLang="et-EE" sz="2000" dirty="0"/>
              <a:t>Physically the parts of the “consecutive” memory may come from different areas of physical memory.</a:t>
            </a:r>
          </a:p>
          <a:p>
            <a:pPr marL="336550" indent="-336550">
              <a:lnSpc>
                <a:spcPct val="100000"/>
              </a:lnSpc>
              <a:spcBef>
                <a:spcPts val="700"/>
              </a:spcBef>
              <a:buFont typeface="Times New Roman" panose="02020603050405020304" pitchFamily="18" charset="0"/>
              <a:buChar char="•"/>
              <a:tabLst>
                <a:tab pos="336550" algn="l"/>
                <a:tab pos="449263" algn="l"/>
                <a:tab pos="906463" algn="l"/>
                <a:tab pos="1363663" algn="l"/>
                <a:tab pos="1820863" algn="l"/>
                <a:tab pos="2278063" algn="l"/>
                <a:tab pos="2735263" algn="l"/>
                <a:tab pos="3192463" algn="l"/>
                <a:tab pos="3649663" algn="l"/>
                <a:tab pos="4106863" algn="l"/>
                <a:tab pos="4564063" algn="l"/>
                <a:tab pos="5021263" algn="l"/>
                <a:tab pos="5478463" algn="l"/>
                <a:tab pos="5935663" algn="l"/>
                <a:tab pos="6392863" algn="l"/>
                <a:tab pos="6850063" algn="l"/>
                <a:tab pos="7307263" algn="l"/>
                <a:tab pos="7764463" algn="l"/>
                <a:tab pos="8221663" algn="l"/>
                <a:tab pos="8678863" algn="l"/>
                <a:tab pos="9136063" algn="l"/>
              </a:tabLst>
            </a:pPr>
            <a:r>
              <a:rPr lang="en-GB" altLang="et-EE" sz="2000" dirty="0"/>
              <a:t>The smallest memory “chunk” used here is called a “memory page” and is typically 4 kilobytes.</a:t>
            </a:r>
          </a:p>
          <a:p>
            <a:pPr marL="336550" indent="-336550">
              <a:lnSpc>
                <a:spcPct val="100000"/>
              </a:lnSpc>
              <a:spcBef>
                <a:spcPts val="700"/>
              </a:spcBef>
              <a:buFont typeface="Times New Roman" panose="02020603050405020304" pitchFamily="18" charset="0"/>
              <a:buChar char="•"/>
              <a:tabLst>
                <a:tab pos="336550" algn="l"/>
                <a:tab pos="449263" algn="l"/>
                <a:tab pos="906463" algn="l"/>
                <a:tab pos="1363663" algn="l"/>
                <a:tab pos="1820863" algn="l"/>
                <a:tab pos="2278063" algn="l"/>
                <a:tab pos="2735263" algn="l"/>
                <a:tab pos="3192463" algn="l"/>
                <a:tab pos="3649663" algn="l"/>
                <a:tab pos="4106863" algn="l"/>
                <a:tab pos="4564063" algn="l"/>
                <a:tab pos="5021263" algn="l"/>
                <a:tab pos="5478463" algn="l"/>
                <a:tab pos="5935663" algn="l"/>
                <a:tab pos="6392863" algn="l"/>
                <a:tab pos="6850063" algn="l"/>
                <a:tab pos="7307263" algn="l"/>
                <a:tab pos="7764463" algn="l"/>
                <a:tab pos="8221663" algn="l"/>
                <a:tab pos="8678863" algn="l"/>
                <a:tab pos="9136063" algn="l"/>
              </a:tabLst>
            </a:pPr>
            <a:endParaRPr lang="en-GB" altLang="et-EE" sz="2000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E80367-6C08-44E6-B6F6-45C3D1C7D4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br>
              <a:rPr lang="en-US" dirty="0"/>
            </a:br>
            <a:br>
              <a:rPr lang="en-US" dirty="0"/>
            </a:br>
            <a:br>
              <a:rPr lang="en-US" dirty="0"/>
            </a:br>
            <a:br>
              <a:rPr lang="en-US" dirty="0"/>
            </a:br>
            <a:br>
              <a:rPr lang="en-US" dirty="0"/>
            </a:br>
            <a:br>
              <a:rPr lang="en-US" dirty="0"/>
            </a:br>
            <a:r>
              <a:rPr lang="en-US" dirty="0"/>
              <a:t>Some nice slides from </a:t>
            </a:r>
            <a:br>
              <a:rPr lang="en-US" dirty="0"/>
            </a:br>
            <a:br>
              <a:rPr lang="en-US" dirty="0"/>
            </a:br>
            <a:r>
              <a:rPr lang="en-US" sz="3600" dirty="0">
                <a:hlinkClick r:id="rId2"/>
              </a:rPr>
              <a:t>https://courses.cs.washington.edu/courses/cse351/17au/lectures/20/CSE351-L20-processes_17au.pptx</a:t>
            </a: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330328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Rounded Rectangle 43"/>
          <p:cNvSpPr/>
          <p:nvPr/>
        </p:nvSpPr>
        <p:spPr bwMode="auto">
          <a:xfrm>
            <a:off x="4106427" y="1316334"/>
            <a:ext cx="4310743" cy="4793063"/>
          </a:xfrm>
          <a:prstGeom prst="roundRect">
            <a:avLst>
              <a:gd name="adj" fmla="val 3415"/>
            </a:avLst>
          </a:prstGeom>
          <a:solidFill>
            <a:srgbClr val="DDF3EA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  <p:txBody>
          <a:bodyPr rtlCol="0" anchor="t" anchorCtr="0"/>
          <a:lstStyle/>
          <a:p>
            <a:r>
              <a:rPr lang="en-US" sz="1600" i="1">
                <a:latin typeface="Calibri" panose="020F0502020204030204" pitchFamily="34" charset="0"/>
                <a:cs typeface="Calibri" panose="020F0502020204030204" pitchFamily="34" charset="0"/>
              </a:rPr>
              <a:t>Process 1</a:t>
            </a:r>
            <a:endParaRPr lang="en-US" sz="160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33" name="Picture 32"/>
          <p:cNvPicPr>
            <a:picLocks noChangeAspect="1"/>
          </p:cNvPicPr>
          <p:nvPr/>
        </p:nvPicPr>
        <p:blipFill>
          <a:blip r:embed="rId1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56991" y="3315681"/>
            <a:ext cx="1502863" cy="150286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en-US" dirty="0"/>
              <a:t>What is a process?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  <p:custDataLst>
              <p:tags r:id="rId2"/>
            </p:custDataLst>
          </p:nvPr>
        </p:nvSpPr>
        <p:spPr/>
        <p:txBody>
          <a:bodyPr/>
          <a:lstStyle/>
          <a:p>
            <a:fld id="{7CBE8339-D2AD-46DC-A898-FD1E949067F0}" type="slidenum">
              <a:rPr lang="en-US" smtClean="0"/>
              <a:pPr/>
              <a:t>13</a:t>
            </a:fld>
            <a:endParaRPr lang="en-US"/>
          </a:p>
        </p:txBody>
      </p:sp>
      <p:grpSp>
        <p:nvGrpSpPr>
          <p:cNvPr id="24" name="Group 23"/>
          <p:cNvGrpSpPr/>
          <p:nvPr>
            <p:custDataLst>
              <p:tags r:id="rId3"/>
            </p:custDataLst>
          </p:nvPr>
        </p:nvGrpSpPr>
        <p:grpSpPr>
          <a:xfrm>
            <a:off x="5864757" y="4410136"/>
            <a:ext cx="2106805" cy="1384745"/>
            <a:chOff x="7208670" y="5257800"/>
            <a:chExt cx="1371600" cy="990600"/>
          </a:xfrm>
        </p:grpSpPr>
        <p:sp>
          <p:nvSpPr>
            <p:cNvPr id="25" name="Rectangle 24"/>
            <p:cNvSpPr/>
            <p:nvPr>
              <p:custDataLst>
                <p:tags r:id="rId10"/>
              </p:custDataLst>
            </p:nvPr>
          </p:nvSpPr>
          <p:spPr bwMode="auto">
            <a:xfrm>
              <a:off x="7208670" y="5257800"/>
              <a:ext cx="1371600" cy="990600"/>
            </a:xfrm>
            <a:prstGeom prst="rect">
              <a:avLst/>
            </a:prstGeom>
            <a:solidFill>
              <a:srgbClr val="F6F5BD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 w="med" len="med"/>
            </a:ln>
            <a:effectLst/>
          </p:spPr>
          <p:txBody>
            <a:bodyPr rtlCol="0" anchor="t" anchorCtr="1"/>
            <a:lstStyle/>
            <a:p>
              <a:pPr algn="ctr"/>
              <a:r>
                <a:rPr lang="en-US" dirty="0">
                  <a:latin typeface="Calibri" panose="020F0502020204030204" pitchFamily="34" charset="0"/>
                  <a:cs typeface="Calibri" panose="020F0502020204030204" pitchFamily="34" charset="0"/>
                </a:rPr>
                <a:t>CPU</a:t>
              </a:r>
            </a:p>
          </p:txBody>
        </p:sp>
        <p:sp>
          <p:nvSpPr>
            <p:cNvPr id="26" name="Rectangle 25"/>
            <p:cNvSpPr/>
            <p:nvPr>
              <p:custDataLst>
                <p:tags r:id="rId11"/>
              </p:custDataLst>
            </p:nvPr>
          </p:nvSpPr>
          <p:spPr bwMode="auto">
            <a:xfrm>
              <a:off x="7295651" y="5671871"/>
              <a:ext cx="1162590" cy="478053"/>
            </a:xfrm>
            <a:prstGeom prst="rect">
              <a:avLst/>
            </a:prstGeom>
            <a:solidFill>
              <a:srgbClr val="FFFFFF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 w="med" len="med"/>
            </a:ln>
            <a:effectLst/>
          </p:spPr>
          <p:txBody>
            <a:bodyPr rtlCol="0" anchor="ctr"/>
            <a:lstStyle/>
            <a:p>
              <a:r>
                <a:rPr lang="en-US" sz="1600" dirty="0">
                  <a:latin typeface="Calibri" panose="020F0502020204030204" pitchFamily="34" charset="0"/>
                  <a:cs typeface="Calibri" panose="020F0502020204030204" pitchFamily="34" charset="0"/>
                </a:rPr>
                <a:t>Registers</a:t>
              </a:r>
            </a:p>
          </p:txBody>
        </p:sp>
        <p:sp>
          <p:nvSpPr>
            <p:cNvPr id="34" name="Rectangle 33"/>
            <p:cNvSpPr/>
            <p:nvPr>
              <p:custDataLst>
                <p:tags r:id="rId12"/>
              </p:custDataLst>
            </p:nvPr>
          </p:nvSpPr>
          <p:spPr bwMode="auto">
            <a:xfrm>
              <a:off x="7977090" y="5780894"/>
              <a:ext cx="434970" cy="268395"/>
            </a:xfrm>
            <a:prstGeom prst="rect">
              <a:avLst/>
            </a:prstGeom>
            <a:solidFill>
              <a:srgbClr val="FFFFFF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 w="med" len="med"/>
            </a:ln>
            <a:effectLst/>
          </p:spPr>
          <p:txBody>
            <a:bodyPr lIns="0" rIns="0" rtlCol="0" anchor="ctr"/>
            <a:lstStyle/>
            <a:p>
              <a:pPr algn="ctr"/>
              <a:r>
                <a:rPr lang="en-US" sz="1600" dirty="0">
                  <a:latin typeface="Courier New" panose="02070309020205020404" pitchFamily="49" charset="0"/>
                  <a:ea typeface="Anonymous Pro" charset="0"/>
                  <a:cs typeface="Courier New" panose="02070309020205020404" pitchFamily="49" charset="0"/>
                </a:rPr>
                <a:t>%rip</a:t>
              </a:r>
            </a:p>
          </p:txBody>
        </p:sp>
      </p:grpSp>
      <p:grpSp>
        <p:nvGrpSpPr>
          <p:cNvPr id="27" name="Group 26"/>
          <p:cNvGrpSpPr/>
          <p:nvPr>
            <p:custDataLst>
              <p:tags r:id="rId4"/>
            </p:custDataLst>
          </p:nvPr>
        </p:nvGrpSpPr>
        <p:grpSpPr>
          <a:xfrm>
            <a:off x="5864757" y="1616937"/>
            <a:ext cx="2106805" cy="2662972"/>
            <a:chOff x="7212150" y="3291499"/>
            <a:chExt cx="1371600" cy="1905000"/>
          </a:xfrm>
        </p:grpSpPr>
        <p:sp>
          <p:nvSpPr>
            <p:cNvPr id="28" name="Rectangle 27"/>
            <p:cNvSpPr/>
            <p:nvPr>
              <p:custDataLst>
                <p:tags r:id="rId5"/>
              </p:custDataLst>
            </p:nvPr>
          </p:nvSpPr>
          <p:spPr bwMode="auto">
            <a:xfrm>
              <a:off x="7212150" y="3291499"/>
              <a:ext cx="1371600" cy="1905000"/>
            </a:xfrm>
            <a:prstGeom prst="rect">
              <a:avLst/>
            </a:prstGeom>
            <a:solidFill>
              <a:srgbClr val="F1C7C7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 w="med" len="med"/>
            </a:ln>
            <a:effectLst/>
          </p:spPr>
          <p:txBody>
            <a:bodyPr rtlCol="0" anchor="t" anchorCtr="1"/>
            <a:lstStyle/>
            <a:p>
              <a:pPr algn="ctr"/>
              <a:r>
                <a:rPr lang="en-US" dirty="0">
                  <a:latin typeface="Calibri" panose="020F0502020204030204" pitchFamily="34" charset="0"/>
                  <a:cs typeface="Calibri" panose="020F0502020204030204" pitchFamily="34" charset="0"/>
                </a:rPr>
                <a:t>Memory</a:t>
              </a:r>
            </a:p>
          </p:txBody>
        </p:sp>
        <p:sp>
          <p:nvSpPr>
            <p:cNvPr id="29" name="Rectangle 28"/>
            <p:cNvSpPr/>
            <p:nvPr>
              <p:custDataLst>
                <p:tags r:id="rId6"/>
              </p:custDataLst>
            </p:nvPr>
          </p:nvSpPr>
          <p:spPr bwMode="auto">
            <a:xfrm>
              <a:off x="7348740" y="3861884"/>
              <a:ext cx="1066800" cy="304801"/>
            </a:xfrm>
            <a:prstGeom prst="rect">
              <a:avLst/>
            </a:prstGeom>
            <a:solidFill>
              <a:schemeClr val="bg1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 w="med" len="med"/>
            </a:ln>
            <a:effectLst/>
          </p:spPr>
          <p:txBody>
            <a:bodyPr rtlCol="0" anchor="ctr"/>
            <a:lstStyle/>
            <a:p>
              <a:pPr algn="ctr"/>
              <a:r>
                <a:rPr lang="en-US" dirty="0">
                  <a:latin typeface="Calibri" panose="020F0502020204030204" pitchFamily="34" charset="0"/>
                  <a:cs typeface="Calibri" panose="020F0502020204030204" pitchFamily="34" charset="0"/>
                </a:rPr>
                <a:t>Stack</a:t>
              </a:r>
            </a:p>
          </p:txBody>
        </p:sp>
        <p:sp>
          <p:nvSpPr>
            <p:cNvPr id="30" name="Rectangle 29"/>
            <p:cNvSpPr/>
            <p:nvPr>
              <p:custDataLst>
                <p:tags r:id="rId7"/>
              </p:custDataLst>
            </p:nvPr>
          </p:nvSpPr>
          <p:spPr bwMode="auto">
            <a:xfrm>
              <a:off x="7348740" y="4166685"/>
              <a:ext cx="1066800" cy="304801"/>
            </a:xfrm>
            <a:prstGeom prst="rect">
              <a:avLst/>
            </a:prstGeom>
            <a:solidFill>
              <a:schemeClr val="bg1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 w="med" len="med"/>
            </a:ln>
            <a:effectLst/>
          </p:spPr>
          <p:txBody>
            <a:bodyPr rtlCol="0" anchor="ctr"/>
            <a:lstStyle/>
            <a:p>
              <a:pPr algn="ctr"/>
              <a:r>
                <a:rPr lang="en-US" dirty="0">
                  <a:latin typeface="Calibri" panose="020F0502020204030204" pitchFamily="34" charset="0"/>
                  <a:cs typeface="Calibri" panose="020F0502020204030204" pitchFamily="34" charset="0"/>
                </a:rPr>
                <a:t>Heap</a:t>
              </a:r>
            </a:p>
          </p:txBody>
        </p:sp>
        <p:sp>
          <p:nvSpPr>
            <p:cNvPr id="31" name="Rectangle 30"/>
            <p:cNvSpPr/>
            <p:nvPr>
              <p:custDataLst>
                <p:tags r:id="rId8"/>
              </p:custDataLst>
            </p:nvPr>
          </p:nvSpPr>
          <p:spPr bwMode="auto">
            <a:xfrm>
              <a:off x="7348740" y="4739470"/>
              <a:ext cx="1066800" cy="304801"/>
            </a:xfrm>
            <a:prstGeom prst="rect">
              <a:avLst/>
            </a:prstGeom>
            <a:solidFill>
              <a:schemeClr val="bg1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 w="med" len="med"/>
            </a:ln>
            <a:effectLst/>
          </p:spPr>
          <p:txBody>
            <a:bodyPr rtlCol="0" anchor="ctr"/>
            <a:lstStyle/>
            <a:p>
              <a:pPr algn="ctr"/>
              <a:r>
                <a:rPr lang="en-US" dirty="0">
                  <a:latin typeface="Calibri" panose="020F0502020204030204" pitchFamily="34" charset="0"/>
                  <a:cs typeface="Calibri" panose="020F0502020204030204" pitchFamily="34" charset="0"/>
                </a:rPr>
                <a:t>Code</a:t>
              </a:r>
            </a:p>
          </p:txBody>
        </p:sp>
        <p:sp>
          <p:nvSpPr>
            <p:cNvPr id="32" name="Rectangle 31"/>
            <p:cNvSpPr/>
            <p:nvPr>
              <p:custDataLst>
                <p:tags r:id="rId9"/>
              </p:custDataLst>
            </p:nvPr>
          </p:nvSpPr>
          <p:spPr bwMode="auto">
            <a:xfrm>
              <a:off x="7348740" y="4455389"/>
              <a:ext cx="1066800" cy="304801"/>
            </a:xfrm>
            <a:prstGeom prst="rect">
              <a:avLst/>
            </a:prstGeom>
            <a:solidFill>
              <a:schemeClr val="bg1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 w="med" len="med"/>
            </a:ln>
            <a:effectLst/>
          </p:spPr>
          <p:txBody>
            <a:bodyPr rtlCol="0" anchor="ctr"/>
            <a:lstStyle/>
            <a:p>
              <a:pPr algn="ctr"/>
              <a:r>
                <a:rPr lang="en-US" dirty="0">
                  <a:latin typeface="Calibri" panose="020F0502020204030204" pitchFamily="34" charset="0"/>
                  <a:cs typeface="Calibri" panose="020F0502020204030204" pitchFamily="34" charset="0"/>
                </a:rPr>
                <a:t>Data</a:t>
              </a:r>
            </a:p>
          </p:txBody>
        </p:sp>
      </p:grpSp>
      <p:sp>
        <p:nvSpPr>
          <p:cNvPr id="41" name="Rounded Rectangle 40"/>
          <p:cNvSpPr/>
          <p:nvPr/>
        </p:nvSpPr>
        <p:spPr bwMode="auto">
          <a:xfrm>
            <a:off x="1731969" y="5496449"/>
            <a:ext cx="2163442" cy="1213304"/>
          </a:xfrm>
          <a:prstGeom prst="roundRect">
            <a:avLst>
              <a:gd name="adj" fmla="val 0"/>
            </a:avLst>
          </a:prstGeom>
          <a:solidFill>
            <a:srgbClr val="C5B281">
              <a:alpha val="41176"/>
            </a:srgbClr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  <p:txBody>
          <a:bodyPr rtlCol="0" anchor="t" anchorCtr="0"/>
          <a:lstStyle/>
          <a:p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Disk</a:t>
            </a:r>
          </a:p>
        </p:txBody>
      </p:sp>
      <p:sp>
        <p:nvSpPr>
          <p:cNvPr id="42" name="Rounded Rectangle 41"/>
          <p:cNvSpPr/>
          <p:nvPr/>
        </p:nvSpPr>
        <p:spPr bwMode="auto">
          <a:xfrm>
            <a:off x="2351466" y="5986273"/>
            <a:ext cx="1336432" cy="428329"/>
          </a:xfrm>
          <a:prstGeom prst="roundRect">
            <a:avLst>
              <a:gd name="adj" fmla="val 9695"/>
            </a:avLst>
          </a:prstGeom>
          <a:solidFill>
            <a:srgbClr val="B8A677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  <p:txBody>
          <a:bodyPr rtlCol="0" anchor="ctr" anchorCtr="0"/>
          <a:lstStyle/>
          <a:p>
            <a:pPr algn="ctr"/>
            <a:r>
              <a:rPr lang="en-US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Chrome.exe</a:t>
            </a:r>
            <a:endParaRPr lang="en-US" sz="16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7924801" y="640081"/>
            <a:ext cx="197990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FF0000"/>
                </a:solidFill>
                <a:latin typeface="Calibri" panose="020F0502020204030204" pitchFamily="34" charset="0"/>
                <a:ea typeface="Lato Semibold" charset="0"/>
                <a:cs typeface="Calibri" panose="020F0502020204030204" pitchFamily="34" charset="0"/>
              </a:rPr>
              <a:t>It’s an </a:t>
            </a:r>
            <a:r>
              <a:rPr lang="en-US" sz="2400" i="1" dirty="0">
                <a:solidFill>
                  <a:srgbClr val="FF0000"/>
                </a:solidFill>
                <a:latin typeface="Calibri" panose="020F0502020204030204" pitchFamily="34" charset="0"/>
                <a:ea typeface="Lato Semibold" charset="0"/>
                <a:cs typeface="Calibri" panose="020F0502020204030204" pitchFamily="34" charset="0"/>
              </a:rPr>
              <a:t>illusion</a:t>
            </a:r>
            <a:r>
              <a:rPr lang="en-US" sz="2400" dirty="0">
                <a:solidFill>
                  <a:srgbClr val="FF0000"/>
                </a:solidFill>
                <a:latin typeface="Calibri" panose="020F0502020204030204" pitchFamily="34" charset="0"/>
                <a:ea typeface="Lato Semibold" charset="0"/>
                <a:cs typeface="Calibri" panose="020F0502020204030204" pitchFamily="34" charset="0"/>
              </a:rPr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39222762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 animBg="1"/>
      <p:bldP spid="4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en-US" dirty="0"/>
              <a:t>What is a process?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US" b="0" dirty="0"/>
              <a:t>Another </a:t>
            </a:r>
            <a:r>
              <a:rPr lang="en-US" b="0" i="1" dirty="0"/>
              <a:t>abstraction</a:t>
            </a:r>
            <a:r>
              <a:rPr lang="en-US" b="0" dirty="0"/>
              <a:t> in our computer system</a:t>
            </a:r>
          </a:p>
          <a:p>
            <a:pPr lvl="1"/>
            <a:r>
              <a:rPr lang="en-US" dirty="0"/>
              <a:t>Provided by the OS</a:t>
            </a:r>
          </a:p>
          <a:p>
            <a:pPr lvl="1"/>
            <a:r>
              <a:rPr lang="en-US" dirty="0"/>
              <a:t>OS uses a data structure to represent each process</a:t>
            </a:r>
          </a:p>
          <a:p>
            <a:pPr lvl="1"/>
            <a:r>
              <a:rPr lang="en-US" dirty="0"/>
              <a:t>Maintains the</a:t>
            </a:r>
            <a:r>
              <a:rPr lang="en-US" b="0" dirty="0"/>
              <a:t> </a:t>
            </a:r>
            <a:r>
              <a:rPr lang="en-US" b="1" i="1" dirty="0">
                <a:solidFill>
                  <a:srgbClr val="C00000"/>
                </a:solidFill>
              </a:rPr>
              <a:t>interface</a:t>
            </a:r>
            <a:r>
              <a:rPr lang="en-US" b="0" dirty="0"/>
              <a:t> between the program and the underlying hardware (CPU + memory)</a:t>
            </a:r>
          </a:p>
          <a:p>
            <a:pPr>
              <a:spcBef>
                <a:spcPts val="1200"/>
              </a:spcBef>
            </a:pPr>
            <a:r>
              <a:rPr lang="en-US" b="0" dirty="0"/>
              <a:t>What do </a:t>
            </a:r>
            <a:r>
              <a:rPr lang="en-US" b="0" i="1" dirty="0"/>
              <a:t>processes</a:t>
            </a:r>
            <a:r>
              <a:rPr lang="en-US" b="0" dirty="0"/>
              <a:t> have to do with </a:t>
            </a:r>
            <a:r>
              <a:rPr lang="en-US" i="1" dirty="0"/>
              <a:t>exceptional control flow</a:t>
            </a:r>
            <a:r>
              <a:rPr lang="en-US" b="0" dirty="0"/>
              <a:t>?</a:t>
            </a:r>
          </a:p>
          <a:p>
            <a:pPr lvl="1"/>
            <a:r>
              <a:rPr lang="en-US" dirty="0"/>
              <a:t>Exceptional control flow is the </a:t>
            </a:r>
            <a:r>
              <a:rPr lang="en-US" i="1" dirty="0"/>
              <a:t>mechanism</a:t>
            </a:r>
            <a:r>
              <a:rPr lang="en-US" dirty="0"/>
              <a:t> the OS uses to enable </a:t>
            </a:r>
            <a:r>
              <a:rPr lang="en-US" b="1" dirty="0"/>
              <a:t>multiple processes </a:t>
            </a:r>
            <a:r>
              <a:rPr lang="en-US" dirty="0"/>
              <a:t>to run on the same system</a:t>
            </a:r>
          </a:p>
          <a:p>
            <a:pPr>
              <a:spcBef>
                <a:spcPts val="1200"/>
              </a:spcBef>
            </a:pPr>
            <a:r>
              <a:rPr lang="en-US" dirty="0"/>
              <a:t>What is the difference between:</a:t>
            </a:r>
          </a:p>
          <a:p>
            <a:pPr lvl="1"/>
            <a:r>
              <a:rPr lang="en-US" dirty="0"/>
              <a:t>A processor?  A program?  A process?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  <p:custDataLst>
              <p:tags r:id="rId3"/>
            </p:custDataLst>
          </p:nvPr>
        </p:nvSpPr>
        <p:spPr/>
        <p:txBody>
          <a:bodyPr/>
          <a:lstStyle/>
          <a:p>
            <a:fld id="{7CBE8339-D2AD-46DC-A898-FD1E949067F0}" type="slidenum">
              <a:rPr lang="en-US" smtClean="0"/>
              <a:pPr/>
              <a:t>14</a:t>
            </a:fld>
            <a:endParaRPr lang="en-US"/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6">
            <p14:nvContentPartPr>
              <p14:cNvPr id="6" name="Ink 5"/>
              <p14:cNvContentPartPr/>
              <p14:nvPr/>
            </p14:nvContentPartPr>
            <p14:xfrm>
              <a:off x="3113760" y="6284520"/>
              <a:ext cx="4206240" cy="282240"/>
            </p14:xfrm>
          </p:contentPart>
        </mc:Choice>
        <mc:Fallback>
          <p:pic>
            <p:nvPicPr>
              <p:cNvPr id="6" name="Ink 5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3104400" y="6275160"/>
                <a:ext cx="4224960" cy="3009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0214121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3330" name="Rectangle 2"/>
          <p:cNvSpPr>
            <a:spLocks noGrp="1" noChangeArrowheads="1"/>
          </p:cNvSpPr>
          <p:nvPr>
            <p:ph type="title"/>
            <p:custDataLst>
              <p:tags r:id="rId1"/>
            </p:custDataLst>
          </p:nvPr>
        </p:nvSpPr>
        <p:spPr>
          <a:xfrm>
            <a:off x="1880616" y="438912"/>
            <a:ext cx="8403336" cy="758952"/>
          </a:xfrm>
        </p:spPr>
        <p:txBody>
          <a:bodyPr/>
          <a:lstStyle/>
          <a:p>
            <a:r>
              <a:rPr lang="en-US" dirty="0"/>
              <a:t>Processes</a:t>
            </a:r>
          </a:p>
        </p:txBody>
      </p:sp>
      <p:sp>
        <p:nvSpPr>
          <p:cNvPr id="483331" name="Rectangle 3"/>
          <p:cNvSpPr>
            <a:spLocks noGrp="1" noChangeArrowheads="1"/>
          </p:cNvSpPr>
          <p:nvPr>
            <p:ph idx="1"/>
            <p:custDataLst>
              <p:tags r:id="rId2"/>
            </p:custDataLst>
          </p:nvPr>
        </p:nvSpPr>
        <p:spPr>
          <a:xfrm>
            <a:off x="1917192" y="1362456"/>
            <a:ext cx="8366760" cy="4974336"/>
          </a:xfrm>
        </p:spPr>
        <p:txBody>
          <a:bodyPr/>
          <a:lstStyle/>
          <a:p>
            <a:r>
              <a:rPr lang="en-US" dirty="0"/>
              <a:t>A </a:t>
            </a:r>
            <a:r>
              <a:rPr lang="en-US" b="1" i="1" dirty="0">
                <a:solidFill>
                  <a:srgbClr val="FF0000"/>
                </a:solidFill>
              </a:rPr>
              <a:t>process</a:t>
            </a:r>
            <a:r>
              <a:rPr lang="en-US" dirty="0"/>
              <a:t> is an instance of a running program</a:t>
            </a:r>
          </a:p>
          <a:p>
            <a:pPr lvl="1"/>
            <a:r>
              <a:rPr lang="en-US" dirty="0"/>
              <a:t>One of the most profound ideas in computer science</a:t>
            </a:r>
          </a:p>
          <a:p>
            <a:pPr lvl="1"/>
            <a:r>
              <a:rPr lang="en-US" dirty="0"/>
              <a:t>Not the same as “program” or “processor”</a:t>
            </a:r>
          </a:p>
          <a:p>
            <a:pPr>
              <a:spcBef>
                <a:spcPts val="1800"/>
              </a:spcBef>
            </a:pPr>
            <a:r>
              <a:rPr lang="en-US" dirty="0"/>
              <a:t>Process provides each program with two key abstractions:</a:t>
            </a:r>
          </a:p>
          <a:p>
            <a:pPr lvl="1"/>
            <a:r>
              <a:rPr lang="en-US" i="1" dirty="0"/>
              <a:t>Logical control flow</a:t>
            </a:r>
          </a:p>
          <a:p>
            <a:pPr lvl="2"/>
            <a:r>
              <a:rPr lang="en-US" dirty="0"/>
              <a:t>Each program seems to have exclusive use of the CPU</a:t>
            </a:r>
          </a:p>
          <a:p>
            <a:pPr lvl="2"/>
            <a:r>
              <a:rPr lang="en-US" dirty="0"/>
              <a:t>Provided by kernel mechanism called </a:t>
            </a:r>
            <a:r>
              <a:rPr lang="en-US" b="1" i="1" dirty="0"/>
              <a:t>context switching</a:t>
            </a:r>
          </a:p>
          <a:p>
            <a:pPr lvl="1"/>
            <a:r>
              <a:rPr lang="en-US" i="1" dirty="0"/>
              <a:t>Private address space</a:t>
            </a:r>
          </a:p>
          <a:p>
            <a:pPr lvl="2"/>
            <a:r>
              <a:rPr lang="en-US" dirty="0"/>
              <a:t>Each program seems to have exclusive use of main memory</a:t>
            </a:r>
          </a:p>
          <a:p>
            <a:pPr lvl="2"/>
            <a:r>
              <a:rPr lang="en-US" dirty="0"/>
              <a:t>Provided by kernel mechanism called </a:t>
            </a:r>
            <a:r>
              <a:rPr lang="en-US" b="1" i="1" dirty="0"/>
              <a:t>virtual memory</a:t>
            </a:r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0"/>
            <p:custDataLst>
              <p:tags r:id="rId3"/>
            </p:custDataLst>
          </p:nvPr>
        </p:nvSpPr>
        <p:spPr/>
        <p:txBody>
          <a:bodyPr/>
          <a:lstStyle/>
          <a:p>
            <a:fld id="{7CBE8339-D2AD-46DC-A898-FD1E949067F0}" type="slidenum">
              <a:rPr lang="en-US" smtClean="0"/>
              <a:pPr/>
              <a:t>15</a:t>
            </a:fld>
            <a:endParaRPr lang="en-US"/>
          </a:p>
        </p:txBody>
      </p:sp>
      <p:grpSp>
        <p:nvGrpSpPr>
          <p:cNvPr id="12" name="Group 11"/>
          <p:cNvGrpSpPr/>
          <p:nvPr>
            <p:custDataLst>
              <p:tags r:id="rId4"/>
            </p:custDataLst>
          </p:nvPr>
        </p:nvGrpSpPr>
        <p:grpSpPr>
          <a:xfrm>
            <a:off x="9140520" y="5257800"/>
            <a:ext cx="1371600" cy="990600"/>
            <a:chOff x="7208670" y="5257800"/>
            <a:chExt cx="1371600" cy="990600"/>
          </a:xfrm>
        </p:grpSpPr>
        <p:sp>
          <p:nvSpPr>
            <p:cNvPr id="5" name="Rectangle 4"/>
            <p:cNvSpPr/>
            <p:nvPr>
              <p:custDataLst>
                <p:tags r:id="rId11"/>
              </p:custDataLst>
            </p:nvPr>
          </p:nvSpPr>
          <p:spPr bwMode="auto">
            <a:xfrm>
              <a:off x="7208670" y="5257800"/>
              <a:ext cx="1371600" cy="990600"/>
            </a:xfrm>
            <a:prstGeom prst="rect">
              <a:avLst/>
            </a:prstGeom>
            <a:solidFill>
              <a:srgbClr val="F6F5BD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 w="med" len="med"/>
            </a:ln>
            <a:effectLst/>
          </p:spPr>
          <p:txBody>
            <a:bodyPr rtlCol="0" anchor="t" anchorCtr="1"/>
            <a:lstStyle/>
            <a:p>
              <a:pPr algn="ctr"/>
              <a:r>
                <a:rPr lang="en-US" dirty="0">
                  <a:latin typeface="Calibri" panose="020F0502020204030204" pitchFamily="34" charset="0"/>
                  <a:cs typeface="Calibri" panose="020F0502020204030204" pitchFamily="34" charset="0"/>
                </a:rPr>
                <a:t>CPU</a:t>
              </a:r>
            </a:p>
          </p:txBody>
        </p:sp>
        <p:sp>
          <p:nvSpPr>
            <p:cNvPr id="3" name="Rectangle 2"/>
            <p:cNvSpPr/>
            <p:nvPr>
              <p:custDataLst>
                <p:tags r:id="rId12"/>
              </p:custDataLst>
            </p:nvPr>
          </p:nvSpPr>
          <p:spPr bwMode="auto">
            <a:xfrm>
              <a:off x="7361070" y="5715000"/>
              <a:ext cx="1066800" cy="304800"/>
            </a:xfrm>
            <a:prstGeom prst="rect">
              <a:avLst/>
            </a:prstGeom>
            <a:solidFill>
              <a:srgbClr val="FFFFFF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 w="med" len="med"/>
            </a:ln>
            <a:effectLst/>
          </p:spPr>
          <p:txBody>
            <a:bodyPr rtlCol="0" anchor="ctr"/>
            <a:lstStyle/>
            <a:p>
              <a:pPr algn="ctr"/>
              <a:r>
                <a:rPr lang="en-US" sz="1600" dirty="0">
                  <a:latin typeface="Calibri" panose="020F0502020204030204" pitchFamily="34" charset="0"/>
                  <a:cs typeface="Calibri" panose="020F0502020204030204" pitchFamily="34" charset="0"/>
                </a:rPr>
                <a:t>Registers</a:t>
              </a:r>
            </a:p>
          </p:txBody>
        </p:sp>
      </p:grpSp>
      <p:grpSp>
        <p:nvGrpSpPr>
          <p:cNvPr id="8" name="Group 7"/>
          <p:cNvGrpSpPr/>
          <p:nvPr>
            <p:custDataLst>
              <p:tags r:id="rId5"/>
            </p:custDataLst>
          </p:nvPr>
        </p:nvGrpSpPr>
        <p:grpSpPr>
          <a:xfrm>
            <a:off x="9144000" y="3291499"/>
            <a:ext cx="1371600" cy="1905000"/>
            <a:chOff x="7212150" y="3291499"/>
            <a:chExt cx="1371600" cy="1905000"/>
          </a:xfrm>
        </p:grpSpPr>
        <p:sp>
          <p:nvSpPr>
            <p:cNvPr id="2" name="Rectangle 1"/>
            <p:cNvSpPr/>
            <p:nvPr>
              <p:custDataLst>
                <p:tags r:id="rId6"/>
              </p:custDataLst>
            </p:nvPr>
          </p:nvSpPr>
          <p:spPr bwMode="auto">
            <a:xfrm>
              <a:off x="7212150" y="3291499"/>
              <a:ext cx="1371600" cy="1905000"/>
            </a:xfrm>
            <a:prstGeom prst="rect">
              <a:avLst/>
            </a:prstGeom>
            <a:solidFill>
              <a:srgbClr val="F1C7C7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 w="med" len="med"/>
            </a:ln>
            <a:effectLst/>
          </p:spPr>
          <p:txBody>
            <a:bodyPr rtlCol="0" anchor="t" anchorCtr="1"/>
            <a:lstStyle/>
            <a:p>
              <a:pPr algn="ctr"/>
              <a:r>
                <a:rPr lang="en-US" dirty="0">
                  <a:latin typeface="Calibri" panose="020F0502020204030204" pitchFamily="34" charset="0"/>
                  <a:cs typeface="Calibri" panose="020F0502020204030204" pitchFamily="34" charset="0"/>
                </a:rPr>
                <a:t>Memory</a:t>
              </a:r>
            </a:p>
          </p:txBody>
        </p:sp>
        <p:sp>
          <p:nvSpPr>
            <p:cNvPr id="7" name="Rectangle 6"/>
            <p:cNvSpPr/>
            <p:nvPr>
              <p:custDataLst>
                <p:tags r:id="rId7"/>
              </p:custDataLst>
            </p:nvPr>
          </p:nvSpPr>
          <p:spPr bwMode="auto">
            <a:xfrm>
              <a:off x="7348740" y="3861884"/>
              <a:ext cx="1066800" cy="304801"/>
            </a:xfrm>
            <a:prstGeom prst="rect">
              <a:avLst/>
            </a:prstGeom>
            <a:solidFill>
              <a:schemeClr val="bg1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 w="med" len="med"/>
            </a:ln>
            <a:effectLst/>
          </p:spPr>
          <p:txBody>
            <a:bodyPr rtlCol="0" anchor="ctr"/>
            <a:lstStyle/>
            <a:p>
              <a:pPr algn="ctr"/>
              <a:r>
                <a:rPr lang="en-US" dirty="0">
                  <a:latin typeface="Calibri" panose="020F0502020204030204" pitchFamily="34" charset="0"/>
                  <a:cs typeface="Calibri" panose="020F0502020204030204" pitchFamily="34" charset="0"/>
                </a:rPr>
                <a:t>Stack</a:t>
              </a:r>
            </a:p>
          </p:txBody>
        </p:sp>
        <p:sp>
          <p:nvSpPr>
            <p:cNvPr id="9" name="Rectangle 8"/>
            <p:cNvSpPr/>
            <p:nvPr>
              <p:custDataLst>
                <p:tags r:id="rId8"/>
              </p:custDataLst>
            </p:nvPr>
          </p:nvSpPr>
          <p:spPr bwMode="auto">
            <a:xfrm>
              <a:off x="7348740" y="4166685"/>
              <a:ext cx="1066800" cy="304801"/>
            </a:xfrm>
            <a:prstGeom prst="rect">
              <a:avLst/>
            </a:prstGeom>
            <a:solidFill>
              <a:schemeClr val="bg1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 w="med" len="med"/>
            </a:ln>
            <a:effectLst/>
          </p:spPr>
          <p:txBody>
            <a:bodyPr rtlCol="0" anchor="ctr"/>
            <a:lstStyle/>
            <a:p>
              <a:pPr algn="ctr"/>
              <a:r>
                <a:rPr lang="en-US" dirty="0">
                  <a:latin typeface="Calibri" panose="020F0502020204030204" pitchFamily="34" charset="0"/>
                  <a:cs typeface="Calibri" panose="020F0502020204030204" pitchFamily="34" charset="0"/>
                </a:rPr>
                <a:t>Heap</a:t>
              </a:r>
            </a:p>
          </p:txBody>
        </p:sp>
        <p:sp>
          <p:nvSpPr>
            <p:cNvPr id="10" name="Rectangle 9"/>
            <p:cNvSpPr/>
            <p:nvPr>
              <p:custDataLst>
                <p:tags r:id="rId9"/>
              </p:custDataLst>
            </p:nvPr>
          </p:nvSpPr>
          <p:spPr bwMode="auto">
            <a:xfrm>
              <a:off x="7348740" y="4739470"/>
              <a:ext cx="1066800" cy="304801"/>
            </a:xfrm>
            <a:prstGeom prst="rect">
              <a:avLst/>
            </a:prstGeom>
            <a:solidFill>
              <a:schemeClr val="bg1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 w="med" len="med"/>
            </a:ln>
            <a:effectLst/>
          </p:spPr>
          <p:txBody>
            <a:bodyPr rtlCol="0" anchor="ctr"/>
            <a:lstStyle/>
            <a:p>
              <a:pPr algn="ctr"/>
              <a:r>
                <a:rPr lang="en-US" dirty="0">
                  <a:latin typeface="Calibri" panose="020F0502020204030204" pitchFamily="34" charset="0"/>
                  <a:cs typeface="Calibri" panose="020F0502020204030204" pitchFamily="34" charset="0"/>
                </a:rPr>
                <a:t>Code</a:t>
              </a:r>
            </a:p>
          </p:txBody>
        </p:sp>
        <p:sp>
          <p:nvSpPr>
            <p:cNvPr id="11" name="Rectangle 10"/>
            <p:cNvSpPr/>
            <p:nvPr>
              <p:custDataLst>
                <p:tags r:id="rId10"/>
              </p:custDataLst>
            </p:nvPr>
          </p:nvSpPr>
          <p:spPr bwMode="auto">
            <a:xfrm>
              <a:off x="7348740" y="4455389"/>
              <a:ext cx="1066800" cy="304801"/>
            </a:xfrm>
            <a:prstGeom prst="rect">
              <a:avLst/>
            </a:prstGeom>
            <a:solidFill>
              <a:schemeClr val="bg1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 w="med" len="med"/>
            </a:ln>
            <a:effectLst/>
          </p:spPr>
          <p:txBody>
            <a:bodyPr rtlCol="0" anchor="ctr"/>
            <a:lstStyle/>
            <a:p>
              <a:pPr algn="ctr"/>
              <a:r>
                <a:rPr lang="en-US" dirty="0">
                  <a:latin typeface="Calibri" panose="020F0502020204030204" pitchFamily="34" charset="0"/>
                  <a:cs typeface="Calibri" panose="020F0502020204030204" pitchFamily="34" charset="0"/>
                </a:rPr>
                <a:t>Data</a:t>
              </a:r>
            </a:p>
          </p:txBody>
        </p:sp>
      </p:grpSp>
      <mc:AlternateContent xmlns:mc="http://schemas.openxmlformats.org/markup-compatibility/2006">
        <mc:Choice xmlns:p14="http://schemas.microsoft.com/office/powerpoint/2010/main" Requires="p14">
          <p:contentPart p14:bwMode="auto" r:id="rId15">
            <p14:nvContentPartPr>
              <p14:cNvPr id="4" name="Ink 3"/>
              <p14:cNvContentPartPr/>
              <p14:nvPr/>
            </p14:nvContentPartPr>
            <p14:xfrm>
              <a:off x="6775320" y="4629240"/>
              <a:ext cx="2091960" cy="157572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16"/>
              <a:stretch>
                <a:fillRect/>
              </a:stretch>
            </p:blipFill>
            <p:spPr>
              <a:xfrm>
                <a:off x="6765960" y="4619880"/>
                <a:ext cx="2110680" cy="15944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8130364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33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33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33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333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333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333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333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en-US" dirty="0"/>
              <a:t>What is a process?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  <p:custDataLst>
              <p:tags r:id="rId2"/>
            </p:custDataLst>
          </p:nvPr>
        </p:nvSpPr>
        <p:spPr/>
        <p:txBody>
          <a:bodyPr/>
          <a:lstStyle/>
          <a:p>
            <a:fld id="{7CBE8339-D2AD-46DC-A898-FD1E949067F0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6" name="Rounded Rectangle 5"/>
          <p:cNvSpPr/>
          <p:nvPr/>
        </p:nvSpPr>
        <p:spPr bwMode="auto">
          <a:xfrm>
            <a:off x="1881018" y="1386673"/>
            <a:ext cx="8405982" cy="5275384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  <p:txBody>
          <a:bodyPr rtlCol="0" anchor="t" anchorCtr="0"/>
          <a:lstStyle/>
          <a:p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Computer</a:t>
            </a:r>
          </a:p>
        </p:txBody>
      </p:sp>
      <p:sp>
        <p:nvSpPr>
          <p:cNvPr id="7" name="Rounded Rectangle 6"/>
          <p:cNvSpPr/>
          <p:nvPr/>
        </p:nvSpPr>
        <p:spPr bwMode="auto">
          <a:xfrm>
            <a:off x="2003274" y="5335675"/>
            <a:ext cx="8152261" cy="1213304"/>
          </a:xfrm>
          <a:prstGeom prst="roundRect">
            <a:avLst>
              <a:gd name="adj" fmla="val 0"/>
            </a:avLst>
          </a:prstGeom>
          <a:solidFill>
            <a:srgbClr val="C5B281">
              <a:alpha val="41176"/>
            </a:srgbClr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  <p:txBody>
          <a:bodyPr rtlCol="0" anchor="t" anchorCtr="0"/>
          <a:lstStyle/>
          <a:p>
            <a:r>
              <a:rPr lang="en-US" sz="1600">
                <a:latin typeface="Calibri" panose="020F0502020204030204" pitchFamily="34" charset="0"/>
                <a:cs typeface="Calibri" panose="020F0502020204030204" pitchFamily="34" charset="0"/>
              </a:rPr>
              <a:t>Disk</a:t>
            </a:r>
            <a:endParaRPr lang="en-US" sz="16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Rounded Rectangle 8"/>
          <p:cNvSpPr/>
          <p:nvPr/>
        </p:nvSpPr>
        <p:spPr bwMode="auto">
          <a:xfrm>
            <a:off x="2658092" y="5475916"/>
            <a:ext cx="7400308" cy="904164"/>
          </a:xfrm>
          <a:prstGeom prst="roundRect">
            <a:avLst>
              <a:gd name="adj" fmla="val 9695"/>
            </a:avLst>
          </a:prstGeom>
          <a:solidFill>
            <a:srgbClr val="C5B281">
              <a:alpha val="41176"/>
            </a:srgbClr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  <p:txBody>
          <a:bodyPr rtlCol="0" anchor="t" anchorCtr="0"/>
          <a:lstStyle/>
          <a:p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/Applications/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42230" y="5821747"/>
            <a:ext cx="522514" cy="522514"/>
          </a:xfrm>
          <a:prstGeom prst="rect">
            <a:avLst/>
          </a:prstGeom>
        </p:spPr>
      </p:pic>
      <p:sp>
        <p:nvSpPr>
          <p:cNvPr id="11" name="Rounded Rectangle 10"/>
          <p:cNvSpPr/>
          <p:nvPr/>
        </p:nvSpPr>
        <p:spPr bwMode="auto">
          <a:xfrm>
            <a:off x="4307394" y="5845596"/>
            <a:ext cx="1336432" cy="428329"/>
          </a:xfrm>
          <a:prstGeom prst="roundRect">
            <a:avLst>
              <a:gd name="adj" fmla="val 9695"/>
            </a:avLst>
          </a:prstGeom>
          <a:solidFill>
            <a:srgbClr val="B8A677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  <p:txBody>
          <a:bodyPr rtlCol="0" anchor="ctr" anchorCtr="0"/>
          <a:lstStyle/>
          <a:p>
            <a:pPr algn="ctr"/>
            <a:r>
              <a:rPr lang="en-US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Chrome.exe</a:t>
            </a:r>
            <a:endParaRPr lang="en-US" sz="16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2" name="Rounded Rectangle 11"/>
          <p:cNvSpPr/>
          <p:nvPr/>
        </p:nvSpPr>
        <p:spPr bwMode="auto">
          <a:xfrm>
            <a:off x="5846466" y="5855935"/>
            <a:ext cx="1053403" cy="428329"/>
          </a:xfrm>
          <a:prstGeom prst="roundRect">
            <a:avLst>
              <a:gd name="adj" fmla="val 9695"/>
            </a:avLst>
          </a:prstGeom>
          <a:solidFill>
            <a:srgbClr val="B8A677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  <p:txBody>
          <a:bodyPr rtlCol="0" anchor="ctr" anchorCtr="0"/>
          <a:lstStyle/>
          <a:p>
            <a:pPr algn="ctr"/>
            <a:r>
              <a:rPr lang="en-US" sz="1600">
                <a:latin typeface="Calibri" panose="020F0502020204030204" pitchFamily="34" charset="0"/>
                <a:cs typeface="Calibri" panose="020F0502020204030204" pitchFamily="34" charset="0"/>
              </a:rPr>
              <a:t>Slack.exe</a:t>
            </a:r>
            <a:endParaRPr lang="en-US" sz="16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3" name="Rounded Rectangle 12"/>
          <p:cNvSpPr/>
          <p:nvPr/>
        </p:nvSpPr>
        <p:spPr bwMode="auto">
          <a:xfrm>
            <a:off x="7053946" y="5855935"/>
            <a:ext cx="1674722" cy="428329"/>
          </a:xfrm>
          <a:prstGeom prst="roundRect">
            <a:avLst>
              <a:gd name="adj" fmla="val 9695"/>
            </a:avLst>
          </a:prstGeom>
          <a:solidFill>
            <a:srgbClr val="B8A677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  <p:txBody>
          <a:bodyPr rtlCol="0" anchor="ctr" anchorCtr="0"/>
          <a:lstStyle/>
          <a:p>
            <a:pPr algn="ctr"/>
            <a:r>
              <a:rPr lang="en-US" sz="1600">
                <a:latin typeface="Calibri" panose="020F0502020204030204" pitchFamily="34" charset="0"/>
                <a:cs typeface="Calibri" panose="020F0502020204030204" pitchFamily="34" charset="0"/>
              </a:rPr>
              <a:t>PowerPoint.exe</a:t>
            </a:r>
            <a:endParaRPr lang="en-US" sz="16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4" name="Rounded Rectangle 13"/>
          <p:cNvSpPr/>
          <p:nvPr/>
        </p:nvSpPr>
        <p:spPr bwMode="auto">
          <a:xfrm>
            <a:off x="4752128" y="3795097"/>
            <a:ext cx="1783397" cy="1207325"/>
          </a:xfrm>
          <a:prstGeom prst="roundRect">
            <a:avLst>
              <a:gd name="adj" fmla="val 0"/>
            </a:avLst>
          </a:prstGeom>
          <a:solidFill>
            <a:srgbClr val="FFFF99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  <p:txBody>
          <a:bodyPr rtlCol="0" anchor="b" anchorCtr="0"/>
          <a:lstStyle/>
          <a:p>
            <a:pPr algn="ctr"/>
            <a:r>
              <a:rPr lang="en-US" sz="1600">
                <a:latin typeface="Calibri" panose="020F0502020204030204" pitchFamily="34" charset="0"/>
                <a:cs typeface="Calibri" panose="020F0502020204030204" pitchFamily="34" charset="0"/>
              </a:rPr>
              <a:t>CPU</a:t>
            </a:r>
            <a:endParaRPr lang="en-US" sz="16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4920514" y="2572115"/>
            <a:ext cx="1479581" cy="1961146"/>
            <a:chOff x="3396513" y="2572115"/>
            <a:chExt cx="1479581" cy="1961146"/>
          </a:xfrm>
        </p:grpSpPr>
        <p:sp>
          <p:nvSpPr>
            <p:cNvPr id="15" name="Rounded Rectangle 14"/>
            <p:cNvSpPr/>
            <p:nvPr/>
          </p:nvSpPr>
          <p:spPr bwMode="auto">
            <a:xfrm>
              <a:off x="3396513" y="2572115"/>
              <a:ext cx="1479581" cy="1961146"/>
            </a:xfrm>
            <a:prstGeom prst="roundRect">
              <a:avLst>
                <a:gd name="adj" fmla="val 3415"/>
              </a:avLst>
            </a:prstGeom>
            <a:solidFill>
              <a:srgbClr val="DDF3EA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 w="med" len="med"/>
            </a:ln>
            <a:effectLst/>
          </p:spPr>
          <p:txBody>
            <a:bodyPr rtlCol="0" anchor="t" anchorCtr="0"/>
            <a:lstStyle/>
            <a:p>
              <a:r>
                <a:rPr lang="en-US" sz="1600" i="1">
                  <a:latin typeface="Calibri" panose="020F0502020204030204" pitchFamily="34" charset="0"/>
                  <a:cs typeface="Calibri" panose="020F0502020204030204" pitchFamily="34" charset="0"/>
                </a:rPr>
                <a:t>Process 1</a:t>
              </a:r>
              <a:endParaRPr lang="en-US" sz="1600" i="1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pic>
          <p:nvPicPr>
            <p:cNvPr id="16" name="Picture 15"/>
            <p:cNvPicPr>
              <a:picLocks noChangeAspect="1"/>
            </p:cNvPicPr>
            <p:nvPr/>
          </p:nvPicPr>
          <p:blipFill>
            <a:blip r:embed="rId4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467670" y="3408951"/>
              <a:ext cx="936729" cy="936729"/>
            </a:xfrm>
            <a:prstGeom prst="rect">
              <a:avLst/>
            </a:prstGeom>
          </p:spPr>
        </p:pic>
        <p:grpSp>
          <p:nvGrpSpPr>
            <p:cNvPr id="26" name="Group 25"/>
            <p:cNvGrpSpPr/>
            <p:nvPr>
              <p:custDataLst>
                <p:tags r:id="rId30"/>
              </p:custDataLst>
            </p:nvPr>
          </p:nvGrpSpPr>
          <p:grpSpPr>
            <a:xfrm>
              <a:off x="4074146" y="2960700"/>
              <a:ext cx="687249" cy="869391"/>
              <a:chOff x="7212150" y="3291499"/>
              <a:chExt cx="1371600" cy="1905000"/>
            </a:xfrm>
          </p:grpSpPr>
          <p:sp>
            <p:nvSpPr>
              <p:cNvPr id="27" name="Rectangle 26"/>
              <p:cNvSpPr/>
              <p:nvPr>
                <p:custDataLst>
                  <p:tags r:id="rId34"/>
                </p:custDataLst>
              </p:nvPr>
            </p:nvSpPr>
            <p:spPr bwMode="auto">
              <a:xfrm>
                <a:off x="7212150" y="3291499"/>
                <a:ext cx="1371600" cy="1905000"/>
              </a:xfrm>
              <a:prstGeom prst="rect">
                <a:avLst/>
              </a:prstGeom>
              <a:solidFill>
                <a:srgbClr val="F1C7C7"/>
              </a:solidFill>
              <a:ln w="63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arrow" w="med" len="med"/>
              </a:ln>
              <a:effectLst/>
            </p:spPr>
            <p:txBody>
              <a:bodyPr lIns="0" tIns="45720" rIns="0" bIns="0" rtlCol="0" anchor="t" anchorCtr="1"/>
              <a:lstStyle/>
              <a:p>
                <a:pPr algn="ctr"/>
                <a:r>
                  <a:rPr lang="en-US" sz="1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“Memory”</a:t>
                </a:r>
              </a:p>
            </p:txBody>
          </p:sp>
          <p:sp>
            <p:nvSpPr>
              <p:cNvPr id="28" name="Rectangle 27"/>
              <p:cNvSpPr/>
              <p:nvPr>
                <p:custDataLst>
                  <p:tags r:id="rId35"/>
                </p:custDataLst>
              </p:nvPr>
            </p:nvSpPr>
            <p:spPr bwMode="auto">
              <a:xfrm>
                <a:off x="7348740" y="3861884"/>
                <a:ext cx="1066800" cy="304801"/>
              </a:xfrm>
              <a:prstGeom prst="rect">
                <a:avLst/>
              </a:prstGeom>
              <a:solidFill>
                <a:schemeClr val="bg1"/>
              </a:solidFill>
              <a:ln w="63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arrow" w="med" len="med"/>
              </a:ln>
              <a:effectLst/>
            </p:spPr>
            <p:txBody>
              <a:bodyPr rtlCol="0" anchor="ctr"/>
              <a:lstStyle/>
              <a:p>
                <a:pPr algn="ctr"/>
                <a:r>
                  <a:rPr lang="en-US" sz="8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Stack</a:t>
                </a:r>
              </a:p>
            </p:txBody>
          </p:sp>
          <p:sp>
            <p:nvSpPr>
              <p:cNvPr id="29" name="Rectangle 28"/>
              <p:cNvSpPr/>
              <p:nvPr>
                <p:custDataLst>
                  <p:tags r:id="rId36"/>
                </p:custDataLst>
              </p:nvPr>
            </p:nvSpPr>
            <p:spPr bwMode="auto">
              <a:xfrm>
                <a:off x="7348740" y="4166685"/>
                <a:ext cx="1066800" cy="304801"/>
              </a:xfrm>
              <a:prstGeom prst="rect">
                <a:avLst/>
              </a:prstGeom>
              <a:solidFill>
                <a:schemeClr val="bg1"/>
              </a:solidFill>
              <a:ln w="63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arrow" w="med" len="med"/>
              </a:ln>
              <a:effectLst/>
            </p:spPr>
            <p:txBody>
              <a:bodyPr rtlCol="0" anchor="ctr"/>
              <a:lstStyle/>
              <a:p>
                <a:pPr algn="ctr"/>
                <a:r>
                  <a:rPr lang="en-US" sz="8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Heap</a:t>
                </a:r>
              </a:p>
            </p:txBody>
          </p:sp>
          <p:sp>
            <p:nvSpPr>
              <p:cNvPr id="30" name="Rectangle 29"/>
              <p:cNvSpPr/>
              <p:nvPr>
                <p:custDataLst>
                  <p:tags r:id="rId37"/>
                </p:custDataLst>
              </p:nvPr>
            </p:nvSpPr>
            <p:spPr bwMode="auto">
              <a:xfrm>
                <a:off x="7348740" y="4739470"/>
                <a:ext cx="1066800" cy="304801"/>
              </a:xfrm>
              <a:prstGeom prst="rect">
                <a:avLst/>
              </a:prstGeom>
              <a:solidFill>
                <a:schemeClr val="bg1"/>
              </a:solidFill>
              <a:ln w="63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arrow" w="med" len="med"/>
              </a:ln>
              <a:effectLst/>
            </p:spPr>
            <p:txBody>
              <a:bodyPr rtlCol="0" anchor="ctr"/>
              <a:lstStyle/>
              <a:p>
                <a:pPr algn="ctr"/>
                <a:r>
                  <a:rPr lang="en-US" sz="8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Code</a:t>
                </a:r>
              </a:p>
            </p:txBody>
          </p:sp>
          <p:sp>
            <p:nvSpPr>
              <p:cNvPr id="31" name="Rectangle 30"/>
              <p:cNvSpPr/>
              <p:nvPr>
                <p:custDataLst>
                  <p:tags r:id="rId38"/>
                </p:custDataLst>
              </p:nvPr>
            </p:nvSpPr>
            <p:spPr bwMode="auto">
              <a:xfrm>
                <a:off x="7348740" y="4455389"/>
                <a:ext cx="1066800" cy="304801"/>
              </a:xfrm>
              <a:prstGeom prst="rect">
                <a:avLst/>
              </a:prstGeom>
              <a:solidFill>
                <a:schemeClr val="bg1"/>
              </a:solidFill>
              <a:ln w="63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arrow" w="med" len="med"/>
              </a:ln>
              <a:effectLst/>
            </p:spPr>
            <p:txBody>
              <a:bodyPr rtlCol="0" anchor="ctr"/>
              <a:lstStyle/>
              <a:p>
                <a:pPr algn="ctr"/>
                <a:r>
                  <a:rPr lang="en-US" sz="8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Data</a:t>
                </a:r>
              </a:p>
            </p:txBody>
          </p:sp>
        </p:grpSp>
        <p:grpSp>
          <p:nvGrpSpPr>
            <p:cNvPr id="32" name="Group 31"/>
            <p:cNvGrpSpPr/>
            <p:nvPr>
              <p:custDataLst>
                <p:tags r:id="rId31"/>
              </p:custDataLst>
            </p:nvPr>
          </p:nvGrpSpPr>
          <p:grpSpPr>
            <a:xfrm>
              <a:off x="4074146" y="3898073"/>
              <a:ext cx="687249" cy="452599"/>
              <a:chOff x="7208670" y="5257800"/>
              <a:chExt cx="1371600" cy="990600"/>
            </a:xfrm>
          </p:grpSpPr>
          <p:sp>
            <p:nvSpPr>
              <p:cNvPr id="33" name="Rectangle 32"/>
              <p:cNvSpPr/>
              <p:nvPr>
                <p:custDataLst>
                  <p:tags r:id="rId32"/>
                </p:custDataLst>
              </p:nvPr>
            </p:nvSpPr>
            <p:spPr bwMode="auto">
              <a:xfrm>
                <a:off x="7208670" y="5257800"/>
                <a:ext cx="1371600" cy="990600"/>
              </a:xfrm>
              <a:prstGeom prst="rect">
                <a:avLst/>
              </a:prstGeom>
              <a:solidFill>
                <a:srgbClr val="F6F5BD"/>
              </a:solidFill>
              <a:ln w="63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arrow" w="med" len="med"/>
              </a:ln>
              <a:effectLst/>
            </p:spPr>
            <p:txBody>
              <a:bodyPr rtlCol="0" anchor="t" anchorCtr="1"/>
              <a:lstStyle/>
              <a:p>
                <a:pPr algn="ctr"/>
                <a:r>
                  <a:rPr lang="en-US" sz="1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“CPU”</a:t>
                </a:r>
              </a:p>
            </p:txBody>
          </p:sp>
          <p:sp>
            <p:nvSpPr>
              <p:cNvPr id="34" name="Rectangle 33"/>
              <p:cNvSpPr/>
              <p:nvPr>
                <p:custDataLst>
                  <p:tags r:id="rId33"/>
                </p:custDataLst>
              </p:nvPr>
            </p:nvSpPr>
            <p:spPr bwMode="auto">
              <a:xfrm>
                <a:off x="7361070" y="5715000"/>
                <a:ext cx="1066800" cy="304800"/>
              </a:xfrm>
              <a:prstGeom prst="rect">
                <a:avLst/>
              </a:prstGeom>
              <a:solidFill>
                <a:srgbClr val="FFFFFF"/>
              </a:solidFill>
              <a:ln w="63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arrow" w="med" len="med"/>
              </a:ln>
              <a:effectLst/>
            </p:spPr>
            <p:txBody>
              <a:bodyPr rtlCol="0" anchor="ctr"/>
              <a:lstStyle/>
              <a:p>
                <a:pPr algn="ctr"/>
                <a:r>
                  <a:rPr lang="en-US" sz="6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Registers</a:t>
                </a:r>
              </a:p>
            </p:txBody>
          </p:sp>
        </p:grpSp>
      </p:grpSp>
      <p:grpSp>
        <p:nvGrpSpPr>
          <p:cNvPr id="8" name="Group 7"/>
          <p:cNvGrpSpPr/>
          <p:nvPr/>
        </p:nvGrpSpPr>
        <p:grpSpPr>
          <a:xfrm>
            <a:off x="2219267" y="1951651"/>
            <a:ext cx="1449751" cy="1961146"/>
            <a:chOff x="695266" y="1951651"/>
            <a:chExt cx="1449751" cy="1961146"/>
          </a:xfrm>
        </p:grpSpPr>
        <p:sp>
          <p:nvSpPr>
            <p:cNvPr id="17" name="Rounded Rectangle 16"/>
            <p:cNvSpPr/>
            <p:nvPr/>
          </p:nvSpPr>
          <p:spPr bwMode="auto">
            <a:xfrm>
              <a:off x="695266" y="1951651"/>
              <a:ext cx="1449751" cy="1961146"/>
            </a:xfrm>
            <a:prstGeom prst="roundRect">
              <a:avLst>
                <a:gd name="adj" fmla="val 3415"/>
              </a:avLst>
            </a:prstGeom>
            <a:solidFill>
              <a:srgbClr val="DDF3EA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 w="med" len="med"/>
            </a:ln>
            <a:effectLst/>
          </p:spPr>
          <p:txBody>
            <a:bodyPr rtlCol="0" anchor="t" anchorCtr="0"/>
            <a:lstStyle/>
            <a:p>
              <a:r>
                <a:rPr lang="en-US" sz="1600" i="1" dirty="0">
                  <a:latin typeface="Calibri" panose="020F0502020204030204" pitchFamily="34" charset="0"/>
                  <a:cs typeface="Calibri" panose="020F0502020204030204" pitchFamily="34" charset="0"/>
                </a:rPr>
                <a:t>Process 2</a:t>
              </a:r>
            </a:p>
          </p:txBody>
        </p:sp>
        <p:pic>
          <p:nvPicPr>
            <p:cNvPr id="18" name="Picture 17"/>
            <p:cNvPicPr>
              <a:picLocks noChangeAspect="1"/>
            </p:cNvPicPr>
            <p:nvPr/>
          </p:nvPicPr>
          <p:blipFill>
            <a:blip r:embed="rId4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97665" y="2871404"/>
              <a:ext cx="936729" cy="936729"/>
            </a:xfrm>
            <a:prstGeom prst="rect">
              <a:avLst/>
            </a:prstGeom>
          </p:spPr>
        </p:pic>
        <p:grpSp>
          <p:nvGrpSpPr>
            <p:cNvPr id="35" name="Group 34"/>
            <p:cNvGrpSpPr/>
            <p:nvPr>
              <p:custDataLst>
                <p:tags r:id="rId21"/>
              </p:custDataLst>
            </p:nvPr>
          </p:nvGrpSpPr>
          <p:grpSpPr>
            <a:xfrm>
              <a:off x="1340225" y="2416612"/>
              <a:ext cx="687249" cy="869391"/>
              <a:chOff x="7212150" y="3291499"/>
              <a:chExt cx="1371600" cy="1905000"/>
            </a:xfrm>
          </p:grpSpPr>
          <p:sp>
            <p:nvSpPr>
              <p:cNvPr id="36" name="Rectangle 35"/>
              <p:cNvSpPr/>
              <p:nvPr>
                <p:custDataLst>
                  <p:tags r:id="rId25"/>
                </p:custDataLst>
              </p:nvPr>
            </p:nvSpPr>
            <p:spPr bwMode="auto">
              <a:xfrm>
                <a:off x="7212150" y="3291499"/>
                <a:ext cx="1371600" cy="1905000"/>
              </a:xfrm>
              <a:prstGeom prst="rect">
                <a:avLst/>
              </a:prstGeom>
              <a:solidFill>
                <a:srgbClr val="F1C7C7"/>
              </a:solidFill>
              <a:ln w="63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arrow" w="med" len="med"/>
              </a:ln>
              <a:effectLst/>
            </p:spPr>
            <p:txBody>
              <a:bodyPr lIns="0" tIns="45720" rIns="0" bIns="0" rtlCol="0" anchor="t" anchorCtr="1"/>
              <a:lstStyle/>
              <a:p>
                <a:pPr algn="ctr"/>
                <a:r>
                  <a:rPr lang="en-US" sz="1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“Memory”</a:t>
                </a:r>
              </a:p>
            </p:txBody>
          </p:sp>
          <p:sp>
            <p:nvSpPr>
              <p:cNvPr id="37" name="Rectangle 36"/>
              <p:cNvSpPr/>
              <p:nvPr>
                <p:custDataLst>
                  <p:tags r:id="rId26"/>
                </p:custDataLst>
              </p:nvPr>
            </p:nvSpPr>
            <p:spPr bwMode="auto">
              <a:xfrm>
                <a:off x="7348740" y="3861884"/>
                <a:ext cx="1066800" cy="304801"/>
              </a:xfrm>
              <a:prstGeom prst="rect">
                <a:avLst/>
              </a:prstGeom>
              <a:solidFill>
                <a:schemeClr val="bg1"/>
              </a:solidFill>
              <a:ln w="63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arrow" w="med" len="med"/>
              </a:ln>
              <a:effectLst/>
            </p:spPr>
            <p:txBody>
              <a:bodyPr rtlCol="0" anchor="ctr"/>
              <a:lstStyle/>
              <a:p>
                <a:pPr algn="ctr"/>
                <a:r>
                  <a:rPr lang="en-US" sz="8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Stack</a:t>
                </a:r>
              </a:p>
            </p:txBody>
          </p:sp>
          <p:sp>
            <p:nvSpPr>
              <p:cNvPr id="38" name="Rectangle 37"/>
              <p:cNvSpPr/>
              <p:nvPr>
                <p:custDataLst>
                  <p:tags r:id="rId27"/>
                </p:custDataLst>
              </p:nvPr>
            </p:nvSpPr>
            <p:spPr bwMode="auto">
              <a:xfrm>
                <a:off x="7348740" y="4166685"/>
                <a:ext cx="1066800" cy="304801"/>
              </a:xfrm>
              <a:prstGeom prst="rect">
                <a:avLst/>
              </a:prstGeom>
              <a:solidFill>
                <a:schemeClr val="bg1"/>
              </a:solidFill>
              <a:ln w="63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arrow" w="med" len="med"/>
              </a:ln>
              <a:effectLst/>
            </p:spPr>
            <p:txBody>
              <a:bodyPr rtlCol="0" anchor="ctr"/>
              <a:lstStyle/>
              <a:p>
                <a:pPr algn="ctr"/>
                <a:r>
                  <a:rPr lang="en-US" sz="8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Heap</a:t>
                </a:r>
              </a:p>
            </p:txBody>
          </p:sp>
          <p:sp>
            <p:nvSpPr>
              <p:cNvPr id="39" name="Rectangle 38"/>
              <p:cNvSpPr/>
              <p:nvPr>
                <p:custDataLst>
                  <p:tags r:id="rId28"/>
                </p:custDataLst>
              </p:nvPr>
            </p:nvSpPr>
            <p:spPr bwMode="auto">
              <a:xfrm>
                <a:off x="7348740" y="4739470"/>
                <a:ext cx="1066800" cy="304801"/>
              </a:xfrm>
              <a:prstGeom prst="rect">
                <a:avLst/>
              </a:prstGeom>
              <a:solidFill>
                <a:schemeClr val="bg1"/>
              </a:solidFill>
              <a:ln w="63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arrow" w="med" len="med"/>
              </a:ln>
              <a:effectLst/>
            </p:spPr>
            <p:txBody>
              <a:bodyPr rtlCol="0" anchor="ctr"/>
              <a:lstStyle/>
              <a:p>
                <a:pPr algn="ctr"/>
                <a:r>
                  <a:rPr lang="en-US" sz="8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Code</a:t>
                </a:r>
              </a:p>
            </p:txBody>
          </p:sp>
          <p:sp>
            <p:nvSpPr>
              <p:cNvPr id="40" name="Rectangle 39"/>
              <p:cNvSpPr/>
              <p:nvPr>
                <p:custDataLst>
                  <p:tags r:id="rId29"/>
                </p:custDataLst>
              </p:nvPr>
            </p:nvSpPr>
            <p:spPr bwMode="auto">
              <a:xfrm>
                <a:off x="7348740" y="4455389"/>
                <a:ext cx="1066800" cy="304801"/>
              </a:xfrm>
              <a:prstGeom prst="rect">
                <a:avLst/>
              </a:prstGeom>
              <a:solidFill>
                <a:schemeClr val="bg1"/>
              </a:solidFill>
              <a:ln w="63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arrow" w="med" len="med"/>
              </a:ln>
              <a:effectLst/>
            </p:spPr>
            <p:txBody>
              <a:bodyPr rtlCol="0" anchor="ctr"/>
              <a:lstStyle/>
              <a:p>
                <a:pPr algn="ctr"/>
                <a:r>
                  <a:rPr lang="en-US" sz="8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Data</a:t>
                </a:r>
              </a:p>
            </p:txBody>
          </p:sp>
        </p:grpSp>
        <p:grpSp>
          <p:nvGrpSpPr>
            <p:cNvPr id="41" name="Group 40"/>
            <p:cNvGrpSpPr/>
            <p:nvPr>
              <p:custDataLst>
                <p:tags r:id="rId22"/>
              </p:custDataLst>
            </p:nvPr>
          </p:nvGrpSpPr>
          <p:grpSpPr>
            <a:xfrm>
              <a:off x="1340225" y="3353985"/>
              <a:ext cx="687249" cy="452599"/>
              <a:chOff x="7208670" y="5257800"/>
              <a:chExt cx="1371600" cy="990600"/>
            </a:xfrm>
          </p:grpSpPr>
          <p:sp>
            <p:nvSpPr>
              <p:cNvPr id="42" name="Rectangle 41"/>
              <p:cNvSpPr/>
              <p:nvPr>
                <p:custDataLst>
                  <p:tags r:id="rId23"/>
                </p:custDataLst>
              </p:nvPr>
            </p:nvSpPr>
            <p:spPr bwMode="auto">
              <a:xfrm>
                <a:off x="7208670" y="5257800"/>
                <a:ext cx="1371600" cy="990600"/>
              </a:xfrm>
              <a:prstGeom prst="rect">
                <a:avLst/>
              </a:prstGeom>
              <a:solidFill>
                <a:srgbClr val="F6F5BD"/>
              </a:solidFill>
              <a:ln w="63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arrow" w="med" len="med"/>
              </a:ln>
              <a:effectLst/>
            </p:spPr>
            <p:txBody>
              <a:bodyPr rtlCol="0" anchor="t" anchorCtr="1"/>
              <a:lstStyle/>
              <a:p>
                <a:pPr algn="ctr"/>
                <a:r>
                  <a:rPr lang="en-US" sz="1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“CPU”</a:t>
                </a:r>
              </a:p>
            </p:txBody>
          </p:sp>
          <p:sp>
            <p:nvSpPr>
              <p:cNvPr id="43" name="Rectangle 42"/>
              <p:cNvSpPr/>
              <p:nvPr>
                <p:custDataLst>
                  <p:tags r:id="rId24"/>
                </p:custDataLst>
              </p:nvPr>
            </p:nvSpPr>
            <p:spPr bwMode="auto">
              <a:xfrm>
                <a:off x="7361070" y="5715000"/>
                <a:ext cx="1066800" cy="304800"/>
              </a:xfrm>
              <a:prstGeom prst="rect">
                <a:avLst/>
              </a:prstGeom>
              <a:solidFill>
                <a:srgbClr val="FFFFFF"/>
              </a:solidFill>
              <a:ln w="63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arrow" w="med" len="med"/>
              </a:ln>
              <a:effectLst/>
            </p:spPr>
            <p:txBody>
              <a:bodyPr rtlCol="0" anchor="ctr"/>
              <a:lstStyle/>
              <a:p>
                <a:pPr algn="ctr"/>
                <a:r>
                  <a:rPr lang="en-US" sz="6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Registers</a:t>
                </a:r>
              </a:p>
            </p:txBody>
          </p:sp>
        </p:grpSp>
      </p:grpSp>
      <p:grpSp>
        <p:nvGrpSpPr>
          <p:cNvPr id="20" name="Group 19"/>
          <p:cNvGrpSpPr/>
          <p:nvPr/>
        </p:nvGrpSpPr>
        <p:grpSpPr>
          <a:xfrm>
            <a:off x="7184156" y="1483690"/>
            <a:ext cx="1413853" cy="1961146"/>
            <a:chOff x="5660155" y="1483690"/>
            <a:chExt cx="1413853" cy="1961146"/>
          </a:xfrm>
        </p:grpSpPr>
        <p:sp>
          <p:nvSpPr>
            <p:cNvPr id="19" name="Rounded Rectangle 18"/>
            <p:cNvSpPr/>
            <p:nvPr/>
          </p:nvSpPr>
          <p:spPr bwMode="auto">
            <a:xfrm>
              <a:off x="5660155" y="1483690"/>
              <a:ext cx="1413853" cy="1961146"/>
            </a:xfrm>
            <a:prstGeom prst="roundRect">
              <a:avLst>
                <a:gd name="adj" fmla="val 3415"/>
              </a:avLst>
            </a:prstGeom>
            <a:solidFill>
              <a:srgbClr val="DDF3EA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 w="med" len="med"/>
            </a:ln>
            <a:effectLst/>
          </p:spPr>
          <p:txBody>
            <a:bodyPr rtlCol="0" anchor="t" anchorCtr="0"/>
            <a:lstStyle/>
            <a:p>
              <a:r>
                <a:rPr lang="en-US" sz="1600" i="1" dirty="0">
                  <a:latin typeface="Calibri" panose="020F0502020204030204" pitchFamily="34" charset="0"/>
                  <a:cs typeface="Calibri" panose="020F0502020204030204" pitchFamily="34" charset="0"/>
                </a:rPr>
                <a:t>Process 3</a:t>
              </a:r>
            </a:p>
          </p:txBody>
        </p:sp>
        <p:pic>
          <p:nvPicPr>
            <p:cNvPr id="21" name="Picture 20"/>
            <p:cNvPicPr>
              <a:picLocks noChangeAspect="1"/>
            </p:cNvPicPr>
            <p:nvPr/>
          </p:nvPicPr>
          <p:blipFill>
            <a:blip r:embed="rId4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696054" y="2305150"/>
              <a:ext cx="1103801" cy="1103801"/>
            </a:xfrm>
            <a:prstGeom prst="rect">
              <a:avLst/>
            </a:prstGeom>
          </p:spPr>
        </p:pic>
        <p:grpSp>
          <p:nvGrpSpPr>
            <p:cNvPr id="44" name="Group 43"/>
            <p:cNvGrpSpPr/>
            <p:nvPr>
              <p:custDataLst>
                <p:tags r:id="rId12"/>
              </p:custDataLst>
            </p:nvPr>
          </p:nvGrpSpPr>
          <p:grpSpPr>
            <a:xfrm>
              <a:off x="6267290" y="1936998"/>
              <a:ext cx="687249" cy="869391"/>
              <a:chOff x="7212150" y="3291499"/>
              <a:chExt cx="1371600" cy="1905000"/>
            </a:xfrm>
          </p:grpSpPr>
          <p:sp>
            <p:nvSpPr>
              <p:cNvPr id="45" name="Rectangle 44"/>
              <p:cNvSpPr/>
              <p:nvPr>
                <p:custDataLst>
                  <p:tags r:id="rId16"/>
                </p:custDataLst>
              </p:nvPr>
            </p:nvSpPr>
            <p:spPr bwMode="auto">
              <a:xfrm>
                <a:off x="7212150" y="3291499"/>
                <a:ext cx="1371600" cy="1905000"/>
              </a:xfrm>
              <a:prstGeom prst="rect">
                <a:avLst/>
              </a:prstGeom>
              <a:solidFill>
                <a:srgbClr val="F1C7C7"/>
              </a:solidFill>
              <a:ln w="63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arrow" w="med" len="med"/>
              </a:ln>
              <a:effectLst/>
            </p:spPr>
            <p:txBody>
              <a:bodyPr lIns="0" tIns="45720" rIns="0" bIns="0" rtlCol="0" anchor="t" anchorCtr="1"/>
              <a:lstStyle/>
              <a:p>
                <a:pPr algn="ctr"/>
                <a:r>
                  <a:rPr lang="en-US" sz="1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“Memory”</a:t>
                </a:r>
              </a:p>
            </p:txBody>
          </p:sp>
          <p:sp>
            <p:nvSpPr>
              <p:cNvPr id="46" name="Rectangle 45"/>
              <p:cNvSpPr/>
              <p:nvPr>
                <p:custDataLst>
                  <p:tags r:id="rId17"/>
                </p:custDataLst>
              </p:nvPr>
            </p:nvSpPr>
            <p:spPr bwMode="auto">
              <a:xfrm>
                <a:off x="7348740" y="3861884"/>
                <a:ext cx="1066800" cy="304801"/>
              </a:xfrm>
              <a:prstGeom prst="rect">
                <a:avLst/>
              </a:prstGeom>
              <a:solidFill>
                <a:schemeClr val="bg1"/>
              </a:solidFill>
              <a:ln w="63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arrow" w="med" len="med"/>
              </a:ln>
              <a:effectLst/>
            </p:spPr>
            <p:txBody>
              <a:bodyPr rtlCol="0" anchor="ctr"/>
              <a:lstStyle/>
              <a:p>
                <a:pPr algn="ctr"/>
                <a:r>
                  <a:rPr lang="en-US" sz="8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Stack</a:t>
                </a:r>
              </a:p>
            </p:txBody>
          </p:sp>
          <p:sp>
            <p:nvSpPr>
              <p:cNvPr id="47" name="Rectangle 46"/>
              <p:cNvSpPr/>
              <p:nvPr>
                <p:custDataLst>
                  <p:tags r:id="rId18"/>
                </p:custDataLst>
              </p:nvPr>
            </p:nvSpPr>
            <p:spPr bwMode="auto">
              <a:xfrm>
                <a:off x="7348740" y="4166685"/>
                <a:ext cx="1066800" cy="304801"/>
              </a:xfrm>
              <a:prstGeom prst="rect">
                <a:avLst/>
              </a:prstGeom>
              <a:solidFill>
                <a:schemeClr val="bg1"/>
              </a:solidFill>
              <a:ln w="63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arrow" w="med" len="med"/>
              </a:ln>
              <a:effectLst/>
            </p:spPr>
            <p:txBody>
              <a:bodyPr rtlCol="0" anchor="ctr"/>
              <a:lstStyle/>
              <a:p>
                <a:pPr algn="ctr"/>
                <a:r>
                  <a:rPr lang="en-US" sz="8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Heap</a:t>
                </a:r>
              </a:p>
            </p:txBody>
          </p:sp>
          <p:sp>
            <p:nvSpPr>
              <p:cNvPr id="48" name="Rectangle 47"/>
              <p:cNvSpPr/>
              <p:nvPr>
                <p:custDataLst>
                  <p:tags r:id="rId19"/>
                </p:custDataLst>
              </p:nvPr>
            </p:nvSpPr>
            <p:spPr bwMode="auto">
              <a:xfrm>
                <a:off x="7348740" y="4739470"/>
                <a:ext cx="1066800" cy="304801"/>
              </a:xfrm>
              <a:prstGeom prst="rect">
                <a:avLst/>
              </a:prstGeom>
              <a:solidFill>
                <a:schemeClr val="bg1"/>
              </a:solidFill>
              <a:ln w="63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arrow" w="med" len="med"/>
              </a:ln>
              <a:effectLst/>
            </p:spPr>
            <p:txBody>
              <a:bodyPr rtlCol="0" anchor="ctr"/>
              <a:lstStyle/>
              <a:p>
                <a:pPr algn="ctr"/>
                <a:r>
                  <a:rPr lang="en-US" sz="8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Code</a:t>
                </a:r>
              </a:p>
            </p:txBody>
          </p:sp>
          <p:sp>
            <p:nvSpPr>
              <p:cNvPr id="49" name="Rectangle 48"/>
              <p:cNvSpPr/>
              <p:nvPr>
                <p:custDataLst>
                  <p:tags r:id="rId20"/>
                </p:custDataLst>
              </p:nvPr>
            </p:nvSpPr>
            <p:spPr bwMode="auto">
              <a:xfrm>
                <a:off x="7348740" y="4455389"/>
                <a:ext cx="1066800" cy="304801"/>
              </a:xfrm>
              <a:prstGeom prst="rect">
                <a:avLst/>
              </a:prstGeom>
              <a:solidFill>
                <a:schemeClr val="bg1"/>
              </a:solidFill>
              <a:ln w="63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arrow" w="med" len="med"/>
              </a:ln>
              <a:effectLst/>
            </p:spPr>
            <p:txBody>
              <a:bodyPr rtlCol="0" anchor="ctr"/>
              <a:lstStyle/>
              <a:p>
                <a:pPr algn="ctr"/>
                <a:r>
                  <a:rPr lang="en-US" sz="8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Data</a:t>
                </a:r>
              </a:p>
            </p:txBody>
          </p:sp>
        </p:grpSp>
        <p:grpSp>
          <p:nvGrpSpPr>
            <p:cNvPr id="50" name="Group 49"/>
            <p:cNvGrpSpPr/>
            <p:nvPr>
              <p:custDataLst>
                <p:tags r:id="rId13"/>
              </p:custDataLst>
            </p:nvPr>
          </p:nvGrpSpPr>
          <p:grpSpPr>
            <a:xfrm>
              <a:off x="6267290" y="2874371"/>
              <a:ext cx="687249" cy="452599"/>
              <a:chOff x="7208670" y="5257800"/>
              <a:chExt cx="1371600" cy="990600"/>
            </a:xfrm>
          </p:grpSpPr>
          <p:sp>
            <p:nvSpPr>
              <p:cNvPr id="51" name="Rectangle 50"/>
              <p:cNvSpPr/>
              <p:nvPr>
                <p:custDataLst>
                  <p:tags r:id="rId14"/>
                </p:custDataLst>
              </p:nvPr>
            </p:nvSpPr>
            <p:spPr bwMode="auto">
              <a:xfrm>
                <a:off x="7208670" y="5257800"/>
                <a:ext cx="1371600" cy="990600"/>
              </a:xfrm>
              <a:prstGeom prst="rect">
                <a:avLst/>
              </a:prstGeom>
              <a:solidFill>
                <a:srgbClr val="F6F5BD"/>
              </a:solidFill>
              <a:ln w="63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arrow" w="med" len="med"/>
              </a:ln>
              <a:effectLst/>
            </p:spPr>
            <p:txBody>
              <a:bodyPr rtlCol="0" anchor="t" anchorCtr="1"/>
              <a:lstStyle/>
              <a:p>
                <a:pPr algn="ctr"/>
                <a:r>
                  <a:rPr lang="en-US" sz="1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“CPU”</a:t>
                </a:r>
              </a:p>
            </p:txBody>
          </p:sp>
          <p:sp>
            <p:nvSpPr>
              <p:cNvPr id="52" name="Rectangle 51"/>
              <p:cNvSpPr/>
              <p:nvPr>
                <p:custDataLst>
                  <p:tags r:id="rId15"/>
                </p:custDataLst>
              </p:nvPr>
            </p:nvSpPr>
            <p:spPr bwMode="auto">
              <a:xfrm>
                <a:off x="7361070" y="5715000"/>
                <a:ext cx="1066800" cy="304800"/>
              </a:xfrm>
              <a:prstGeom prst="rect">
                <a:avLst/>
              </a:prstGeom>
              <a:solidFill>
                <a:srgbClr val="FFFFFF"/>
              </a:solidFill>
              <a:ln w="63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arrow" w="med" len="med"/>
              </a:ln>
              <a:effectLst/>
            </p:spPr>
            <p:txBody>
              <a:bodyPr rtlCol="0" anchor="ctr"/>
              <a:lstStyle/>
              <a:p>
                <a:pPr algn="ctr"/>
                <a:r>
                  <a:rPr lang="en-US" sz="6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Registers</a:t>
                </a:r>
              </a:p>
            </p:txBody>
          </p:sp>
        </p:grpSp>
      </p:grpSp>
      <p:grpSp>
        <p:nvGrpSpPr>
          <p:cNvPr id="24" name="Group 23"/>
          <p:cNvGrpSpPr/>
          <p:nvPr/>
        </p:nvGrpSpPr>
        <p:grpSpPr>
          <a:xfrm>
            <a:off x="8728668" y="2468713"/>
            <a:ext cx="1427672" cy="1961146"/>
            <a:chOff x="7204668" y="2468713"/>
            <a:chExt cx="1427672" cy="1961146"/>
          </a:xfrm>
        </p:grpSpPr>
        <p:sp>
          <p:nvSpPr>
            <p:cNvPr id="22" name="Rounded Rectangle 21"/>
            <p:cNvSpPr/>
            <p:nvPr/>
          </p:nvSpPr>
          <p:spPr bwMode="auto">
            <a:xfrm>
              <a:off x="7204668" y="2468713"/>
              <a:ext cx="1427672" cy="1961146"/>
            </a:xfrm>
            <a:prstGeom prst="roundRect">
              <a:avLst>
                <a:gd name="adj" fmla="val 3415"/>
              </a:avLst>
            </a:prstGeom>
            <a:solidFill>
              <a:srgbClr val="DDF3EA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 w="med" len="med"/>
            </a:ln>
            <a:effectLst/>
          </p:spPr>
          <p:txBody>
            <a:bodyPr rtlCol="0" anchor="t" anchorCtr="0"/>
            <a:lstStyle/>
            <a:p>
              <a:r>
                <a:rPr lang="en-US" sz="1600" i="1" dirty="0">
                  <a:latin typeface="Calibri" panose="020F0502020204030204" pitchFamily="34" charset="0"/>
                  <a:cs typeface="Calibri" panose="020F0502020204030204" pitchFamily="34" charset="0"/>
                </a:rPr>
                <a:t>Process 4</a:t>
              </a:r>
            </a:p>
          </p:txBody>
        </p:sp>
        <p:pic>
          <p:nvPicPr>
            <p:cNvPr id="23" name="Picture 22"/>
            <p:cNvPicPr>
              <a:picLocks noChangeAspect="1"/>
            </p:cNvPicPr>
            <p:nvPr/>
          </p:nvPicPr>
          <p:blipFill>
            <a:blip r:embed="rId4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284489" y="3458017"/>
              <a:ext cx="858453" cy="858453"/>
            </a:xfrm>
            <a:prstGeom prst="rect">
              <a:avLst/>
            </a:prstGeom>
          </p:spPr>
        </p:pic>
        <p:grpSp>
          <p:nvGrpSpPr>
            <p:cNvPr id="62" name="Group 61"/>
            <p:cNvGrpSpPr/>
            <p:nvPr>
              <p:custDataLst>
                <p:tags r:id="rId3"/>
              </p:custDataLst>
            </p:nvPr>
          </p:nvGrpSpPr>
          <p:grpSpPr>
            <a:xfrm>
              <a:off x="7856547" y="2909932"/>
              <a:ext cx="687249" cy="869391"/>
              <a:chOff x="7212150" y="3291499"/>
              <a:chExt cx="1371600" cy="1905000"/>
            </a:xfrm>
          </p:grpSpPr>
          <p:sp>
            <p:nvSpPr>
              <p:cNvPr id="63" name="Rectangle 62"/>
              <p:cNvSpPr/>
              <p:nvPr>
                <p:custDataLst>
                  <p:tags r:id="rId7"/>
                </p:custDataLst>
              </p:nvPr>
            </p:nvSpPr>
            <p:spPr bwMode="auto">
              <a:xfrm>
                <a:off x="7212150" y="3291499"/>
                <a:ext cx="1371600" cy="1905000"/>
              </a:xfrm>
              <a:prstGeom prst="rect">
                <a:avLst/>
              </a:prstGeom>
              <a:solidFill>
                <a:srgbClr val="F1C7C7"/>
              </a:solidFill>
              <a:ln w="63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arrow" w="med" len="med"/>
              </a:ln>
              <a:effectLst/>
            </p:spPr>
            <p:txBody>
              <a:bodyPr lIns="0" tIns="45720" rIns="0" bIns="0" rtlCol="0" anchor="t" anchorCtr="1"/>
              <a:lstStyle/>
              <a:p>
                <a:pPr algn="ctr"/>
                <a:r>
                  <a:rPr lang="en-US" sz="1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“Memory”</a:t>
                </a:r>
              </a:p>
            </p:txBody>
          </p:sp>
          <p:sp>
            <p:nvSpPr>
              <p:cNvPr id="64" name="Rectangle 63"/>
              <p:cNvSpPr/>
              <p:nvPr>
                <p:custDataLst>
                  <p:tags r:id="rId8"/>
                </p:custDataLst>
              </p:nvPr>
            </p:nvSpPr>
            <p:spPr bwMode="auto">
              <a:xfrm>
                <a:off x="7348740" y="3861884"/>
                <a:ext cx="1066800" cy="304801"/>
              </a:xfrm>
              <a:prstGeom prst="rect">
                <a:avLst/>
              </a:prstGeom>
              <a:solidFill>
                <a:schemeClr val="bg1"/>
              </a:solidFill>
              <a:ln w="63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arrow" w="med" len="med"/>
              </a:ln>
              <a:effectLst/>
            </p:spPr>
            <p:txBody>
              <a:bodyPr rtlCol="0" anchor="ctr"/>
              <a:lstStyle/>
              <a:p>
                <a:pPr algn="ctr"/>
                <a:r>
                  <a:rPr lang="en-US" sz="8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Stack</a:t>
                </a:r>
              </a:p>
            </p:txBody>
          </p:sp>
          <p:sp>
            <p:nvSpPr>
              <p:cNvPr id="65" name="Rectangle 64"/>
              <p:cNvSpPr/>
              <p:nvPr>
                <p:custDataLst>
                  <p:tags r:id="rId9"/>
                </p:custDataLst>
              </p:nvPr>
            </p:nvSpPr>
            <p:spPr bwMode="auto">
              <a:xfrm>
                <a:off x="7348740" y="4166685"/>
                <a:ext cx="1066800" cy="304801"/>
              </a:xfrm>
              <a:prstGeom prst="rect">
                <a:avLst/>
              </a:prstGeom>
              <a:solidFill>
                <a:schemeClr val="bg1"/>
              </a:solidFill>
              <a:ln w="63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arrow" w="med" len="med"/>
              </a:ln>
              <a:effectLst/>
            </p:spPr>
            <p:txBody>
              <a:bodyPr rtlCol="0" anchor="ctr"/>
              <a:lstStyle/>
              <a:p>
                <a:pPr algn="ctr"/>
                <a:r>
                  <a:rPr lang="en-US" sz="8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Heap</a:t>
                </a:r>
              </a:p>
            </p:txBody>
          </p:sp>
          <p:sp>
            <p:nvSpPr>
              <p:cNvPr id="66" name="Rectangle 65"/>
              <p:cNvSpPr/>
              <p:nvPr>
                <p:custDataLst>
                  <p:tags r:id="rId10"/>
                </p:custDataLst>
              </p:nvPr>
            </p:nvSpPr>
            <p:spPr bwMode="auto">
              <a:xfrm>
                <a:off x="7348740" y="4739470"/>
                <a:ext cx="1066800" cy="304801"/>
              </a:xfrm>
              <a:prstGeom prst="rect">
                <a:avLst/>
              </a:prstGeom>
              <a:solidFill>
                <a:schemeClr val="bg1"/>
              </a:solidFill>
              <a:ln w="63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arrow" w="med" len="med"/>
              </a:ln>
              <a:effectLst/>
            </p:spPr>
            <p:txBody>
              <a:bodyPr rtlCol="0" anchor="ctr"/>
              <a:lstStyle/>
              <a:p>
                <a:pPr algn="ctr"/>
                <a:r>
                  <a:rPr lang="en-US" sz="8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Code</a:t>
                </a:r>
              </a:p>
            </p:txBody>
          </p:sp>
          <p:sp>
            <p:nvSpPr>
              <p:cNvPr id="67" name="Rectangle 66"/>
              <p:cNvSpPr/>
              <p:nvPr>
                <p:custDataLst>
                  <p:tags r:id="rId11"/>
                </p:custDataLst>
              </p:nvPr>
            </p:nvSpPr>
            <p:spPr bwMode="auto">
              <a:xfrm>
                <a:off x="7348740" y="4455389"/>
                <a:ext cx="1066800" cy="304801"/>
              </a:xfrm>
              <a:prstGeom prst="rect">
                <a:avLst/>
              </a:prstGeom>
              <a:solidFill>
                <a:schemeClr val="bg1"/>
              </a:solidFill>
              <a:ln w="63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arrow" w="med" len="med"/>
              </a:ln>
              <a:effectLst/>
            </p:spPr>
            <p:txBody>
              <a:bodyPr rtlCol="0" anchor="ctr"/>
              <a:lstStyle/>
              <a:p>
                <a:pPr algn="ctr"/>
                <a:r>
                  <a:rPr lang="en-US" sz="8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Data</a:t>
                </a:r>
              </a:p>
            </p:txBody>
          </p:sp>
        </p:grpSp>
        <p:grpSp>
          <p:nvGrpSpPr>
            <p:cNvPr id="68" name="Group 67"/>
            <p:cNvGrpSpPr/>
            <p:nvPr>
              <p:custDataLst>
                <p:tags r:id="rId4"/>
              </p:custDataLst>
            </p:nvPr>
          </p:nvGrpSpPr>
          <p:grpSpPr>
            <a:xfrm>
              <a:off x="7856547" y="3847305"/>
              <a:ext cx="687249" cy="452599"/>
              <a:chOff x="7208670" y="5257800"/>
              <a:chExt cx="1371600" cy="990600"/>
            </a:xfrm>
          </p:grpSpPr>
          <p:sp>
            <p:nvSpPr>
              <p:cNvPr id="69" name="Rectangle 68"/>
              <p:cNvSpPr/>
              <p:nvPr>
                <p:custDataLst>
                  <p:tags r:id="rId5"/>
                </p:custDataLst>
              </p:nvPr>
            </p:nvSpPr>
            <p:spPr bwMode="auto">
              <a:xfrm>
                <a:off x="7208670" y="5257800"/>
                <a:ext cx="1371600" cy="990600"/>
              </a:xfrm>
              <a:prstGeom prst="rect">
                <a:avLst/>
              </a:prstGeom>
              <a:solidFill>
                <a:srgbClr val="F6F5BD"/>
              </a:solidFill>
              <a:ln w="63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arrow" w="med" len="med"/>
              </a:ln>
              <a:effectLst/>
            </p:spPr>
            <p:txBody>
              <a:bodyPr rtlCol="0" anchor="t" anchorCtr="1"/>
              <a:lstStyle/>
              <a:p>
                <a:pPr algn="ctr"/>
                <a:r>
                  <a:rPr lang="en-US" sz="1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“CPU”</a:t>
                </a:r>
              </a:p>
            </p:txBody>
          </p:sp>
          <p:sp>
            <p:nvSpPr>
              <p:cNvPr id="70" name="Rectangle 69"/>
              <p:cNvSpPr/>
              <p:nvPr>
                <p:custDataLst>
                  <p:tags r:id="rId6"/>
                </p:custDataLst>
              </p:nvPr>
            </p:nvSpPr>
            <p:spPr bwMode="auto">
              <a:xfrm>
                <a:off x="7361070" y="5715000"/>
                <a:ext cx="1066800" cy="304800"/>
              </a:xfrm>
              <a:prstGeom prst="rect">
                <a:avLst/>
              </a:prstGeom>
              <a:solidFill>
                <a:srgbClr val="FFFFFF"/>
              </a:solidFill>
              <a:ln w="63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arrow" w="med" len="med"/>
              </a:ln>
              <a:effectLst/>
            </p:spPr>
            <p:txBody>
              <a:bodyPr rtlCol="0" anchor="ctr"/>
              <a:lstStyle/>
              <a:p>
                <a:pPr algn="ctr"/>
                <a:r>
                  <a:rPr lang="en-US" sz="6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Registers</a:t>
                </a:r>
              </a:p>
            </p:txBody>
          </p:sp>
        </p:grpSp>
      </p:grpSp>
      <p:sp>
        <p:nvSpPr>
          <p:cNvPr id="72" name="Rounded Rectangle 71"/>
          <p:cNvSpPr/>
          <p:nvPr/>
        </p:nvSpPr>
        <p:spPr bwMode="auto">
          <a:xfrm>
            <a:off x="2469339" y="4162993"/>
            <a:ext cx="1186217" cy="952831"/>
          </a:xfrm>
          <a:prstGeom prst="roundRect">
            <a:avLst>
              <a:gd name="adj" fmla="val 3415"/>
            </a:avLst>
          </a:prstGeom>
          <a:solidFill>
            <a:schemeClr val="accent2">
              <a:lumMod val="20000"/>
              <a:lumOff val="80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  <p:txBody>
          <a:bodyPr rtlCol="0" anchor="t" anchorCtr="0"/>
          <a:lstStyle/>
          <a:p>
            <a:r>
              <a:rPr lang="en-US" sz="1600" i="1" dirty="0">
                <a:latin typeface="Calibri" panose="020F0502020204030204" pitchFamily="34" charset="0"/>
                <a:cs typeface="Calibri" panose="020F0502020204030204" pitchFamily="34" charset="0"/>
              </a:rPr>
              <a:t>Operating</a:t>
            </a:r>
          </a:p>
          <a:p>
            <a:r>
              <a:rPr lang="en-US" sz="1600" i="1" dirty="0">
                <a:latin typeface="Calibri" panose="020F0502020204030204" pitchFamily="34" charset="0"/>
                <a:cs typeface="Calibri" panose="020F0502020204030204" pitchFamily="34" charset="0"/>
              </a:rPr>
              <a:t>System</a:t>
            </a:r>
          </a:p>
        </p:txBody>
      </p:sp>
      <p:sp>
        <p:nvSpPr>
          <p:cNvPr id="73" name="TextBox 72"/>
          <p:cNvSpPr txBox="1"/>
          <p:nvPr/>
        </p:nvSpPr>
        <p:spPr>
          <a:xfrm>
            <a:off x="7924801" y="640081"/>
            <a:ext cx="197990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FF0000"/>
                </a:solidFill>
                <a:latin typeface="Calibri" panose="020F0502020204030204" pitchFamily="34" charset="0"/>
                <a:ea typeface="Lato Semibold" charset="0"/>
                <a:cs typeface="Calibri" panose="020F0502020204030204" pitchFamily="34" charset="0"/>
              </a:rPr>
              <a:t>It’s an </a:t>
            </a:r>
            <a:r>
              <a:rPr lang="en-US" sz="2400" i="1" dirty="0">
                <a:solidFill>
                  <a:srgbClr val="FF0000"/>
                </a:solidFill>
                <a:latin typeface="Calibri" panose="020F0502020204030204" pitchFamily="34" charset="0"/>
                <a:ea typeface="Lato Semibold" charset="0"/>
                <a:cs typeface="Calibri" panose="020F0502020204030204" pitchFamily="34" charset="0"/>
              </a:rPr>
              <a:t>illusion</a:t>
            </a:r>
            <a:r>
              <a:rPr lang="en-US" sz="2400" dirty="0">
                <a:solidFill>
                  <a:srgbClr val="FF0000"/>
                </a:solidFill>
                <a:latin typeface="Calibri" panose="020F0502020204030204" pitchFamily="34" charset="0"/>
                <a:ea typeface="Lato Semibold" charset="0"/>
                <a:cs typeface="Calibri" panose="020F0502020204030204" pitchFamily="34" charset="0"/>
              </a:rPr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40856957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4.44444E-6 L -0.17743 -0.15857 " pathEditMode="relative" rAng="0" ptsTypes="AA">
                                      <p:cBhvr>
                                        <p:cTn id="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872" y="-794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3.7037E-6 L 0.29722 0.09051 " pathEditMode="relative" rAng="0" ptsTypes="AA">
                                      <p:cBhvr>
                                        <p:cTn id="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931" y="44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67F4B3-E1E4-4675-89DE-5DB01F8232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Making parallel processes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B88655C-B3A1-475E-8600-3A45CEDD430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dirty="0"/>
          </a:p>
          <a:p>
            <a:r>
              <a:rPr lang="en-US" dirty="0">
                <a:solidFill>
                  <a:srgbClr val="FF0000"/>
                </a:solidFill>
              </a:rPr>
              <a:t>Fork: </a:t>
            </a:r>
            <a:r>
              <a:rPr lang="en-US" dirty="0"/>
              <a:t>make a copy of the whole process with its own separate memory. The main mechanism on </a:t>
            </a:r>
            <a:r>
              <a:rPr lang="en-US" dirty="0" err="1"/>
              <a:t>UNIXes</a:t>
            </a:r>
            <a:endParaRPr lang="en-US" dirty="0"/>
          </a:p>
          <a:p>
            <a:endParaRPr lang="en-US" dirty="0"/>
          </a:p>
          <a:p>
            <a:r>
              <a:rPr lang="en-US" dirty="0">
                <a:solidFill>
                  <a:srgbClr val="FF0000"/>
                </a:solidFill>
              </a:rPr>
              <a:t>Thread: </a:t>
            </a:r>
            <a:r>
              <a:rPr lang="en-US" dirty="0"/>
              <a:t>make a parallel process which shares memory with the parent. On </a:t>
            </a:r>
            <a:r>
              <a:rPr lang="en-US" dirty="0" err="1"/>
              <a:t>UNIXes</a:t>
            </a:r>
            <a:r>
              <a:rPr lang="en-US" dirty="0"/>
              <a:t> and Windows.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8266938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932D2AF-B379-4034-A184-81667C18346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				</a:t>
            </a:r>
            <a:r>
              <a:rPr lang="en-US" sz="4000" dirty="0"/>
              <a:t>	Fork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836917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D2B246-0893-4734-923B-39D2C90B2D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Fork: making processes in UNIX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0F00CA-4936-494A-AD24-2CB280196CD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  <a:p>
            <a:r>
              <a:rPr lang="en-US" dirty="0"/>
              <a:t>In UNIXES (</a:t>
            </a:r>
            <a:r>
              <a:rPr lang="en-US" dirty="0" err="1"/>
              <a:t>linux</a:t>
            </a:r>
            <a:r>
              <a:rPr lang="en-US" dirty="0"/>
              <a:t>, </a:t>
            </a:r>
            <a:r>
              <a:rPr lang="en-US" dirty="0" err="1"/>
              <a:t>MacOs</a:t>
            </a:r>
            <a:r>
              <a:rPr lang="en-US" dirty="0"/>
              <a:t>, Android, …) the main way to make new processes is the </a:t>
            </a:r>
            <a:r>
              <a:rPr lang="en-US" dirty="0">
                <a:solidFill>
                  <a:srgbClr val="FF0000"/>
                </a:solidFill>
              </a:rPr>
              <a:t>fork system call</a:t>
            </a:r>
          </a:p>
          <a:p>
            <a:endParaRPr lang="en-US" dirty="0"/>
          </a:p>
          <a:p>
            <a:r>
              <a:rPr lang="en-US" dirty="0"/>
              <a:t>fork() creates a copy of the running process.</a:t>
            </a:r>
          </a:p>
          <a:p>
            <a:endParaRPr lang="en-US" dirty="0"/>
          </a:p>
          <a:p>
            <a:r>
              <a:rPr lang="en-US" dirty="0"/>
              <a:t>A newly forked process has its own memory, completely separate and independent from the parent.</a:t>
            </a:r>
          </a:p>
        </p:txBody>
      </p:sp>
    </p:spTree>
    <p:extLst>
      <p:ext uri="{BB962C8B-B14F-4D97-AF65-F5344CB8AC3E}">
        <p14:creationId xmlns:p14="http://schemas.microsoft.com/office/powerpoint/2010/main" val="12891519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902A22-EC51-4750-83FC-DB3FFAC9CC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Parallelism	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2F5C552-9ADE-4319-8C18-1FCE9485C56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  <a:p>
            <a:r>
              <a:rPr lang="en-US" dirty="0"/>
              <a:t>So far the main focus has been on parallelism for a large number of machines running on the net.</a:t>
            </a:r>
          </a:p>
          <a:p>
            <a:endParaRPr lang="en-US" dirty="0"/>
          </a:p>
          <a:p>
            <a:r>
              <a:rPr lang="en-US" dirty="0"/>
              <a:t>Now we will look at parallelism inside a </a:t>
            </a:r>
            <a:r>
              <a:rPr lang="en-US" dirty="0">
                <a:solidFill>
                  <a:srgbClr val="FF0000"/>
                </a:solidFill>
              </a:rPr>
              <a:t>single machine.</a:t>
            </a:r>
          </a:p>
        </p:txBody>
      </p:sp>
    </p:spTree>
    <p:extLst>
      <p:ext uri="{BB962C8B-B14F-4D97-AF65-F5344CB8AC3E}">
        <p14:creationId xmlns:p14="http://schemas.microsoft.com/office/powerpoint/2010/main" val="120698050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2BD9E7-3401-42E3-844E-AAC105F986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Fork and memory: copy-on-write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B5CC8AE-CA1B-4037-BBEA-6FBA440EFF4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  <a:p>
            <a:r>
              <a:rPr lang="en-US" dirty="0"/>
              <a:t>Suppose you have a process A using 1 GB of memory.</a:t>
            </a:r>
          </a:p>
          <a:p>
            <a:r>
              <a:rPr lang="en-US" dirty="0"/>
              <a:t>Now you fork() a copy getting its own separate 1GB of memory.</a:t>
            </a:r>
          </a:p>
          <a:p>
            <a:r>
              <a:rPr lang="en-US" dirty="0"/>
              <a:t>Should the contents of all the initial 1GB be copied to the new 1GB?</a:t>
            </a:r>
          </a:p>
          <a:p>
            <a:r>
              <a:rPr lang="en-US" dirty="0"/>
              <a:t>Answer: </a:t>
            </a:r>
            <a:r>
              <a:rPr lang="en-US" dirty="0">
                <a:solidFill>
                  <a:srgbClr val="FF0000"/>
                </a:solidFill>
              </a:rPr>
              <a:t>copy-on-write</a:t>
            </a:r>
          </a:p>
          <a:p>
            <a:pPr lvl="1"/>
            <a:r>
              <a:rPr lang="en-US" dirty="0"/>
              <a:t>No, OS will map the same physical memory pages to two different virtual memory areas / addresses, no copying of content.</a:t>
            </a:r>
          </a:p>
          <a:p>
            <a:pPr lvl="1"/>
            <a:r>
              <a:rPr lang="en-US" dirty="0"/>
              <a:t>However, when one process </a:t>
            </a:r>
            <a:r>
              <a:rPr lang="en-US" dirty="0">
                <a:solidFill>
                  <a:srgbClr val="FF0000"/>
                </a:solidFill>
              </a:rPr>
              <a:t>writes</a:t>
            </a:r>
            <a:r>
              <a:rPr lang="en-US" dirty="0"/>
              <a:t> to some page in memory, then a new real copy with copied contents of this page (page: 4 kilobytes) is made before</a:t>
            </a:r>
          </a:p>
        </p:txBody>
      </p:sp>
    </p:spTree>
    <p:extLst>
      <p:ext uri="{BB962C8B-B14F-4D97-AF65-F5344CB8AC3E}">
        <p14:creationId xmlns:p14="http://schemas.microsoft.com/office/powerpoint/2010/main" val="141176036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248ED1-4180-43EB-BCB0-26EB282515D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331694"/>
            <a:ext cx="10515600" cy="5845269"/>
          </a:xfrm>
        </p:spPr>
        <p:txBody>
          <a:bodyPr>
            <a:noAutofit/>
          </a:bodyPr>
          <a:lstStyle/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400" dirty="0">
                <a:latin typeface="Consolas" panose="020B0609020204030204" pitchFamily="49" charset="0"/>
              </a:rPr>
              <a:t>#include  &lt;</a:t>
            </a:r>
            <a:r>
              <a:rPr lang="en-US" sz="1400" dirty="0" err="1">
                <a:latin typeface="Consolas" panose="020B0609020204030204" pitchFamily="49" charset="0"/>
              </a:rPr>
              <a:t>stdio.h</a:t>
            </a:r>
            <a:r>
              <a:rPr lang="en-US" sz="1400" dirty="0">
                <a:latin typeface="Consolas" panose="020B0609020204030204" pitchFamily="49" charset="0"/>
              </a:rPr>
              <a:t>&gt;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400" dirty="0">
                <a:latin typeface="Consolas" panose="020B0609020204030204" pitchFamily="49" charset="0"/>
              </a:rPr>
              <a:t>#include  &lt;sys/</a:t>
            </a:r>
            <a:r>
              <a:rPr lang="en-US" sz="1400" dirty="0" err="1">
                <a:latin typeface="Consolas" panose="020B0609020204030204" pitchFamily="49" charset="0"/>
              </a:rPr>
              <a:t>types.h</a:t>
            </a:r>
            <a:r>
              <a:rPr lang="en-US" sz="1400" dirty="0">
                <a:latin typeface="Consolas" panose="020B0609020204030204" pitchFamily="49" charset="0"/>
              </a:rPr>
              <a:t>&gt;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400" dirty="0">
                <a:latin typeface="Consolas" panose="020B0609020204030204" pitchFamily="49" charset="0"/>
              </a:rPr>
              <a:t>#define   MAX_COUNT  200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400" dirty="0">
                <a:latin typeface="Consolas" panose="020B0609020204030204" pitchFamily="49" charset="0"/>
              </a:rPr>
              <a:t>void  </a:t>
            </a:r>
            <a:r>
              <a:rPr lang="en-US" sz="1400" dirty="0" err="1">
                <a:latin typeface="Consolas" panose="020B0609020204030204" pitchFamily="49" charset="0"/>
              </a:rPr>
              <a:t>ChildProcess</a:t>
            </a:r>
            <a:r>
              <a:rPr lang="en-US" sz="1400" dirty="0">
                <a:latin typeface="Consolas" panose="020B0609020204030204" pitchFamily="49" charset="0"/>
              </a:rPr>
              <a:t>(void);                /* child process prototype  */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400" dirty="0">
                <a:latin typeface="Consolas" panose="020B0609020204030204" pitchFamily="49" charset="0"/>
              </a:rPr>
              <a:t>void  </a:t>
            </a:r>
            <a:r>
              <a:rPr lang="en-US" sz="1400" dirty="0" err="1">
                <a:latin typeface="Consolas" panose="020B0609020204030204" pitchFamily="49" charset="0"/>
              </a:rPr>
              <a:t>ParentProcess</a:t>
            </a:r>
            <a:r>
              <a:rPr lang="en-US" sz="1400" dirty="0">
                <a:latin typeface="Consolas" panose="020B0609020204030204" pitchFamily="49" charset="0"/>
              </a:rPr>
              <a:t>(void);               /* parent process prototype */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en-US" sz="1400" dirty="0">
              <a:latin typeface="Consolas" panose="020B0609020204030204" pitchFamily="49" charset="0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400" dirty="0">
                <a:latin typeface="Consolas" panose="020B0609020204030204" pitchFamily="49" charset="0"/>
              </a:rPr>
              <a:t>void  main(void) {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400" dirty="0">
                <a:latin typeface="Consolas" panose="020B0609020204030204" pitchFamily="49" charset="0"/>
              </a:rPr>
              <a:t>     </a:t>
            </a:r>
            <a:r>
              <a:rPr lang="en-US" sz="1400" dirty="0" err="1">
                <a:latin typeface="Consolas" panose="020B0609020204030204" pitchFamily="49" charset="0"/>
              </a:rPr>
              <a:t>pid_t</a:t>
            </a:r>
            <a:r>
              <a:rPr lang="en-US" sz="1400" dirty="0">
                <a:latin typeface="Consolas" panose="020B0609020204030204" pitchFamily="49" charset="0"/>
              </a:rPr>
              <a:t>  </a:t>
            </a:r>
            <a:r>
              <a:rPr lang="en-US" sz="1400" dirty="0" err="1">
                <a:latin typeface="Consolas" panose="020B0609020204030204" pitchFamily="49" charset="0"/>
              </a:rPr>
              <a:t>pid</a:t>
            </a:r>
            <a:r>
              <a:rPr lang="en-US" sz="1400" dirty="0">
                <a:latin typeface="Consolas" panose="020B0609020204030204" pitchFamily="49" charset="0"/>
              </a:rPr>
              <a:t>;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400" dirty="0">
                <a:latin typeface="Consolas" panose="020B0609020204030204" pitchFamily="49" charset="0"/>
              </a:rPr>
              <a:t>     </a:t>
            </a:r>
            <a:r>
              <a:rPr lang="en-US" sz="1400" dirty="0" err="1">
                <a:latin typeface="Consolas" panose="020B0609020204030204" pitchFamily="49" charset="0"/>
              </a:rPr>
              <a:t>pid</a:t>
            </a:r>
            <a:r>
              <a:rPr lang="en-US" sz="1400" dirty="0">
                <a:latin typeface="Consolas" panose="020B0609020204030204" pitchFamily="49" charset="0"/>
              </a:rPr>
              <a:t> = fork();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400" dirty="0">
                <a:latin typeface="Consolas" panose="020B0609020204030204" pitchFamily="49" charset="0"/>
              </a:rPr>
              <a:t>     if (</a:t>
            </a:r>
            <a:r>
              <a:rPr lang="en-US" sz="1400" dirty="0" err="1">
                <a:latin typeface="Consolas" panose="020B0609020204030204" pitchFamily="49" charset="0"/>
              </a:rPr>
              <a:t>pid</a:t>
            </a:r>
            <a:r>
              <a:rPr lang="en-US" sz="1400" dirty="0">
                <a:latin typeface="Consolas" panose="020B0609020204030204" pitchFamily="49" charset="0"/>
              </a:rPr>
              <a:t> == 0)   </a:t>
            </a:r>
            <a:r>
              <a:rPr lang="en-US" sz="1400" dirty="0" err="1">
                <a:latin typeface="Consolas" panose="020B0609020204030204" pitchFamily="49" charset="0"/>
              </a:rPr>
              <a:t>ChildProcess</a:t>
            </a:r>
            <a:r>
              <a:rPr lang="en-US" sz="1400" dirty="0">
                <a:latin typeface="Consolas" panose="020B0609020204030204" pitchFamily="49" charset="0"/>
              </a:rPr>
              <a:t>();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400" dirty="0">
                <a:latin typeface="Consolas" panose="020B0609020204030204" pitchFamily="49" charset="0"/>
              </a:rPr>
              <a:t>     else  </a:t>
            </a:r>
            <a:r>
              <a:rPr lang="en-US" sz="1400" dirty="0" err="1">
                <a:latin typeface="Consolas" panose="020B0609020204030204" pitchFamily="49" charset="0"/>
              </a:rPr>
              <a:t>ParentProcess</a:t>
            </a:r>
            <a:r>
              <a:rPr lang="en-US" sz="1400" dirty="0">
                <a:latin typeface="Consolas" panose="020B0609020204030204" pitchFamily="49" charset="0"/>
              </a:rPr>
              <a:t>();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400" dirty="0">
                <a:latin typeface="Consolas" panose="020B0609020204030204" pitchFamily="49" charset="0"/>
              </a:rPr>
              <a:t>}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en-US" sz="1400" dirty="0">
              <a:latin typeface="Consolas" panose="020B0609020204030204" pitchFamily="49" charset="0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400" dirty="0">
                <a:latin typeface="Consolas" panose="020B0609020204030204" pitchFamily="49" charset="0"/>
              </a:rPr>
              <a:t>void  </a:t>
            </a:r>
            <a:r>
              <a:rPr lang="en-US" sz="1400" dirty="0" err="1">
                <a:latin typeface="Consolas" panose="020B0609020204030204" pitchFamily="49" charset="0"/>
              </a:rPr>
              <a:t>ChildProcess</a:t>
            </a:r>
            <a:r>
              <a:rPr lang="en-US" sz="1400" dirty="0">
                <a:latin typeface="Consolas" panose="020B0609020204030204" pitchFamily="49" charset="0"/>
              </a:rPr>
              <a:t>(void) {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400" dirty="0">
                <a:latin typeface="Consolas" panose="020B0609020204030204" pitchFamily="49" charset="0"/>
              </a:rPr>
              <a:t>     int   </a:t>
            </a:r>
            <a:r>
              <a:rPr lang="en-US" sz="1400" dirty="0" err="1">
                <a:latin typeface="Consolas" panose="020B0609020204030204" pitchFamily="49" charset="0"/>
              </a:rPr>
              <a:t>i</a:t>
            </a:r>
            <a:r>
              <a:rPr lang="en-US" sz="1400" dirty="0">
                <a:latin typeface="Consolas" panose="020B0609020204030204" pitchFamily="49" charset="0"/>
              </a:rPr>
              <a:t>;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400" dirty="0">
                <a:latin typeface="Consolas" panose="020B0609020204030204" pitchFamily="49" charset="0"/>
              </a:rPr>
              <a:t>     for (</a:t>
            </a:r>
            <a:r>
              <a:rPr lang="en-US" sz="1400" dirty="0" err="1">
                <a:latin typeface="Consolas" panose="020B0609020204030204" pitchFamily="49" charset="0"/>
              </a:rPr>
              <a:t>i</a:t>
            </a:r>
            <a:r>
              <a:rPr lang="en-US" sz="1400" dirty="0">
                <a:latin typeface="Consolas" panose="020B0609020204030204" pitchFamily="49" charset="0"/>
              </a:rPr>
              <a:t> = 1; </a:t>
            </a:r>
            <a:r>
              <a:rPr lang="en-US" sz="1400" dirty="0" err="1">
                <a:latin typeface="Consolas" panose="020B0609020204030204" pitchFamily="49" charset="0"/>
              </a:rPr>
              <a:t>i</a:t>
            </a:r>
            <a:r>
              <a:rPr lang="en-US" sz="1400" dirty="0">
                <a:latin typeface="Consolas" panose="020B0609020204030204" pitchFamily="49" charset="0"/>
              </a:rPr>
              <a:t> &lt;= MAX_COUNT; </a:t>
            </a:r>
            <a:r>
              <a:rPr lang="en-US" sz="1400" dirty="0" err="1">
                <a:latin typeface="Consolas" panose="020B0609020204030204" pitchFamily="49" charset="0"/>
              </a:rPr>
              <a:t>i</a:t>
            </a:r>
            <a:r>
              <a:rPr lang="en-US" sz="1400" dirty="0">
                <a:latin typeface="Consolas" panose="020B0609020204030204" pitchFamily="49" charset="0"/>
              </a:rPr>
              <a:t>++)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400" dirty="0">
                <a:latin typeface="Consolas" panose="020B0609020204030204" pitchFamily="49" charset="0"/>
              </a:rPr>
              <a:t>          </a:t>
            </a:r>
            <a:r>
              <a:rPr lang="en-US" sz="1400" dirty="0" err="1">
                <a:latin typeface="Consolas" panose="020B0609020204030204" pitchFamily="49" charset="0"/>
              </a:rPr>
              <a:t>printf</a:t>
            </a:r>
            <a:r>
              <a:rPr lang="en-US" sz="1400" dirty="0">
                <a:latin typeface="Consolas" panose="020B0609020204030204" pitchFamily="49" charset="0"/>
              </a:rPr>
              <a:t>("   This line is from child, value = %d\n", </a:t>
            </a:r>
            <a:r>
              <a:rPr lang="en-US" sz="1400" dirty="0" err="1">
                <a:latin typeface="Consolas" panose="020B0609020204030204" pitchFamily="49" charset="0"/>
              </a:rPr>
              <a:t>i</a:t>
            </a:r>
            <a:r>
              <a:rPr lang="en-US" sz="1400" dirty="0">
                <a:latin typeface="Consolas" panose="020B0609020204030204" pitchFamily="49" charset="0"/>
              </a:rPr>
              <a:t>);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400" dirty="0">
                <a:latin typeface="Consolas" panose="020B0609020204030204" pitchFamily="49" charset="0"/>
              </a:rPr>
              <a:t>     </a:t>
            </a:r>
            <a:r>
              <a:rPr lang="en-US" sz="1400" dirty="0" err="1">
                <a:latin typeface="Consolas" panose="020B0609020204030204" pitchFamily="49" charset="0"/>
              </a:rPr>
              <a:t>printf</a:t>
            </a:r>
            <a:r>
              <a:rPr lang="en-US" sz="1400" dirty="0">
                <a:latin typeface="Consolas" panose="020B0609020204030204" pitchFamily="49" charset="0"/>
              </a:rPr>
              <a:t>("   *** Child process is done ***\n");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400" dirty="0">
                <a:latin typeface="Consolas" panose="020B0609020204030204" pitchFamily="49" charset="0"/>
              </a:rPr>
              <a:t>}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en-US" sz="1400" dirty="0">
              <a:latin typeface="Consolas" panose="020B0609020204030204" pitchFamily="49" charset="0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400" dirty="0">
                <a:latin typeface="Consolas" panose="020B0609020204030204" pitchFamily="49" charset="0"/>
              </a:rPr>
              <a:t>void  </a:t>
            </a:r>
            <a:r>
              <a:rPr lang="en-US" sz="1400" dirty="0" err="1">
                <a:latin typeface="Consolas" panose="020B0609020204030204" pitchFamily="49" charset="0"/>
              </a:rPr>
              <a:t>ParentProcess</a:t>
            </a:r>
            <a:r>
              <a:rPr lang="en-US" sz="1400" dirty="0">
                <a:latin typeface="Consolas" panose="020B0609020204030204" pitchFamily="49" charset="0"/>
              </a:rPr>
              <a:t>(void){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400" dirty="0">
                <a:latin typeface="Consolas" panose="020B0609020204030204" pitchFamily="49" charset="0"/>
              </a:rPr>
              <a:t>     int   </a:t>
            </a:r>
            <a:r>
              <a:rPr lang="en-US" sz="1400" dirty="0" err="1">
                <a:latin typeface="Consolas" panose="020B0609020204030204" pitchFamily="49" charset="0"/>
              </a:rPr>
              <a:t>i</a:t>
            </a:r>
            <a:r>
              <a:rPr lang="en-US" sz="1400" dirty="0">
                <a:latin typeface="Consolas" panose="020B0609020204030204" pitchFamily="49" charset="0"/>
              </a:rPr>
              <a:t>;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400" dirty="0">
                <a:latin typeface="Consolas" panose="020B0609020204030204" pitchFamily="49" charset="0"/>
              </a:rPr>
              <a:t>     for (</a:t>
            </a:r>
            <a:r>
              <a:rPr lang="en-US" sz="1400" dirty="0" err="1">
                <a:latin typeface="Consolas" panose="020B0609020204030204" pitchFamily="49" charset="0"/>
              </a:rPr>
              <a:t>i</a:t>
            </a:r>
            <a:r>
              <a:rPr lang="en-US" sz="1400" dirty="0">
                <a:latin typeface="Consolas" panose="020B0609020204030204" pitchFamily="49" charset="0"/>
              </a:rPr>
              <a:t> = 1; </a:t>
            </a:r>
            <a:r>
              <a:rPr lang="en-US" sz="1400" dirty="0" err="1">
                <a:latin typeface="Consolas" panose="020B0609020204030204" pitchFamily="49" charset="0"/>
              </a:rPr>
              <a:t>i</a:t>
            </a:r>
            <a:r>
              <a:rPr lang="en-US" sz="1400" dirty="0">
                <a:latin typeface="Consolas" panose="020B0609020204030204" pitchFamily="49" charset="0"/>
              </a:rPr>
              <a:t> &lt;= MAX_COUNT; </a:t>
            </a:r>
            <a:r>
              <a:rPr lang="en-US" sz="1400" dirty="0" err="1">
                <a:latin typeface="Consolas" panose="020B0609020204030204" pitchFamily="49" charset="0"/>
              </a:rPr>
              <a:t>i</a:t>
            </a:r>
            <a:r>
              <a:rPr lang="en-US" sz="1400" dirty="0">
                <a:latin typeface="Consolas" panose="020B0609020204030204" pitchFamily="49" charset="0"/>
              </a:rPr>
              <a:t>++)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400" dirty="0">
                <a:latin typeface="Consolas" panose="020B0609020204030204" pitchFamily="49" charset="0"/>
              </a:rPr>
              <a:t>          </a:t>
            </a:r>
            <a:r>
              <a:rPr lang="en-US" sz="1400" dirty="0" err="1">
                <a:latin typeface="Consolas" panose="020B0609020204030204" pitchFamily="49" charset="0"/>
              </a:rPr>
              <a:t>printf</a:t>
            </a:r>
            <a:r>
              <a:rPr lang="en-US" sz="1400" dirty="0">
                <a:latin typeface="Consolas" panose="020B0609020204030204" pitchFamily="49" charset="0"/>
              </a:rPr>
              <a:t>("This line is from parent, value = %d\n", </a:t>
            </a:r>
            <a:r>
              <a:rPr lang="en-US" sz="1400" dirty="0" err="1">
                <a:latin typeface="Consolas" panose="020B0609020204030204" pitchFamily="49" charset="0"/>
              </a:rPr>
              <a:t>i</a:t>
            </a:r>
            <a:r>
              <a:rPr lang="en-US" sz="1400" dirty="0">
                <a:latin typeface="Consolas" panose="020B0609020204030204" pitchFamily="49" charset="0"/>
              </a:rPr>
              <a:t>);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400" dirty="0">
                <a:latin typeface="Consolas" panose="020B0609020204030204" pitchFamily="49" charset="0"/>
              </a:rPr>
              <a:t>     </a:t>
            </a:r>
            <a:r>
              <a:rPr lang="en-US" sz="1400" dirty="0" err="1">
                <a:latin typeface="Consolas" panose="020B0609020204030204" pitchFamily="49" charset="0"/>
              </a:rPr>
              <a:t>printf</a:t>
            </a:r>
            <a:r>
              <a:rPr lang="en-US" sz="1400" dirty="0">
                <a:latin typeface="Consolas" panose="020B0609020204030204" pitchFamily="49" charset="0"/>
              </a:rPr>
              <a:t>("*** Parent is done ***\n");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400" dirty="0">
                <a:latin typeface="Consolas" panose="020B0609020204030204" pitchFamily="49" charset="0"/>
              </a:rPr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val="370646346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E80367-6C08-44E6-B6F6-45C3D1C7D4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br>
              <a:rPr lang="en-US" dirty="0"/>
            </a:br>
            <a:br>
              <a:rPr lang="en-US" dirty="0"/>
            </a:br>
            <a:br>
              <a:rPr lang="en-US" dirty="0"/>
            </a:br>
            <a:br>
              <a:rPr lang="en-US" dirty="0"/>
            </a:br>
            <a:br>
              <a:rPr lang="en-US" dirty="0"/>
            </a:br>
            <a:br>
              <a:rPr lang="en-US" dirty="0"/>
            </a:br>
            <a:r>
              <a:rPr lang="en-US" dirty="0"/>
              <a:t>Some nice slides with more forking from </a:t>
            </a:r>
            <a:br>
              <a:rPr lang="en-US" dirty="0"/>
            </a:br>
            <a:br>
              <a:rPr lang="en-US" dirty="0"/>
            </a:br>
            <a:r>
              <a:rPr lang="en-US" sz="3600" dirty="0">
                <a:hlinkClick r:id="rId2"/>
              </a:rPr>
              <a:t>https://courses.cs.washington.edu/courses/cse351/17au/lectures/20/CSE351-L20-processes_17au.pptx</a:t>
            </a: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296107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en-US" dirty="0"/>
              <a:t>Creating New Processes &amp; Programs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  <p:custDataLst>
              <p:tags r:id="rId2"/>
            </p:custDataLst>
          </p:nvPr>
        </p:nvSpPr>
        <p:spPr/>
        <p:txBody>
          <a:bodyPr>
            <a:normAutofit lnSpcReduction="10000"/>
          </a:bodyPr>
          <a:lstStyle/>
          <a:p>
            <a:pPr lvl="0"/>
            <a:r>
              <a:rPr lang="en-US" dirty="0">
                <a:solidFill>
                  <a:srgbClr val="000000"/>
                </a:solidFill>
              </a:rPr>
              <a:t>fork-exec model (Linux):</a:t>
            </a:r>
          </a:p>
          <a:p>
            <a:pPr lvl="1"/>
            <a:r>
              <a:rPr lang="en-US" dirty="0">
                <a:solidFill>
                  <a:srgbClr val="000000"/>
                </a:solidFill>
                <a:latin typeface="Courier New" panose="02070309020205020404" pitchFamily="49" charset="0"/>
                <a:ea typeface="+mn-ea"/>
                <a:cs typeface="Courier New" panose="02070309020205020404" pitchFamily="49" charset="0"/>
              </a:rPr>
              <a:t>fork()</a:t>
            </a:r>
            <a:r>
              <a:rPr lang="en-US" dirty="0"/>
              <a:t> creates a copy of the current process</a:t>
            </a:r>
          </a:p>
          <a:p>
            <a:pPr lvl="1"/>
            <a:r>
              <a:rPr lang="en-US" dirty="0">
                <a:solidFill>
                  <a:srgbClr val="000000"/>
                </a:solidFill>
                <a:latin typeface="Courier New" panose="02070309020205020404" pitchFamily="49" charset="0"/>
                <a:ea typeface="+mn-ea"/>
                <a:cs typeface="Courier New" panose="02070309020205020404" pitchFamily="49" charset="0"/>
              </a:rPr>
              <a:t>exec*()</a:t>
            </a:r>
            <a:r>
              <a:rPr lang="en-US" dirty="0"/>
              <a:t> replaces the current process’ code and address space with the code for a different program</a:t>
            </a:r>
          </a:p>
          <a:p>
            <a:pPr lvl="2"/>
            <a:r>
              <a:rPr lang="en-US" dirty="0"/>
              <a:t>Family:  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execv</a:t>
            </a:r>
            <a:r>
              <a:rPr lang="en-US" dirty="0"/>
              <a:t>, 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execl</a:t>
            </a:r>
            <a:r>
              <a:rPr lang="en-US" dirty="0"/>
              <a:t>, 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execve</a:t>
            </a:r>
            <a:r>
              <a:rPr lang="en-US" dirty="0"/>
              <a:t>, 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execle</a:t>
            </a:r>
            <a:r>
              <a:rPr lang="en-US" dirty="0"/>
              <a:t>, 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execvp</a:t>
            </a:r>
            <a:r>
              <a:rPr lang="en-US" dirty="0"/>
              <a:t>, 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execlp</a:t>
            </a:r>
            <a:endParaRPr 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1"/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fork()</a:t>
            </a:r>
            <a:r>
              <a:rPr lang="en-US" dirty="0"/>
              <a:t> and 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execve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()</a:t>
            </a:r>
            <a:r>
              <a:rPr lang="en-US" dirty="0"/>
              <a:t> are </a:t>
            </a:r>
            <a:r>
              <a:rPr lang="en-US" i="1" dirty="0"/>
              <a:t>system calls</a:t>
            </a:r>
            <a:endParaRPr lang="en-US" sz="1400" dirty="0"/>
          </a:p>
          <a:p>
            <a:pPr lvl="2"/>
            <a:endParaRPr lang="en-US" dirty="0"/>
          </a:p>
          <a:p>
            <a:r>
              <a:rPr lang="en-US" dirty="0"/>
              <a:t>Other system calls for process management:</a:t>
            </a:r>
          </a:p>
          <a:p>
            <a:pPr lvl="1"/>
            <a:r>
              <a:rPr 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getpid()</a:t>
            </a:r>
          </a:p>
          <a:p>
            <a:pPr lvl="1"/>
            <a:r>
              <a:rPr lang="en-US" dirty="0">
                <a:solidFill>
                  <a:srgbClr val="000000"/>
                </a:solidFill>
                <a:latin typeface="Courier New" panose="02070309020205020404" pitchFamily="49" charset="0"/>
                <a:ea typeface="+mn-ea"/>
                <a:cs typeface="Courier New" panose="02070309020205020404" pitchFamily="49" charset="0"/>
              </a:rPr>
              <a:t>exit()</a:t>
            </a:r>
          </a:p>
          <a:p>
            <a:pPr lvl="1"/>
            <a:r>
              <a:rPr 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wait()</a:t>
            </a:r>
            <a:r>
              <a:rPr lang="en-US" dirty="0">
                <a:solidFill>
                  <a:srgbClr val="000000"/>
                </a:solidFill>
                <a:cs typeface="Lato" panose="020F0502020204030203" pitchFamily="34" charset="0"/>
              </a:rPr>
              <a:t>, </a:t>
            </a:r>
            <a:r>
              <a:rPr lang="en-US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waitpid</a:t>
            </a:r>
            <a:r>
              <a:rPr 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  <p:custDataLst>
              <p:tags r:id="rId3"/>
            </p:custDataLst>
          </p:nvPr>
        </p:nvSpPr>
        <p:spPr/>
        <p:txBody>
          <a:bodyPr/>
          <a:lstStyle/>
          <a:p>
            <a:fld id="{7CBE8339-D2AD-46DC-A898-FD1E949067F0}" type="slidenum">
              <a:rPr lang="en-US" smtClean="0"/>
              <a:pPr/>
              <a:t>23</a:t>
            </a:fld>
            <a:endParaRPr lang="en-US"/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6">
            <p14:nvContentPartPr>
              <p14:cNvPr id="8" name="Ink 7"/>
              <p14:cNvContentPartPr/>
              <p14:nvPr/>
            </p14:nvContentPartPr>
            <p14:xfrm>
              <a:off x="3360360" y="2370600"/>
              <a:ext cx="6197040" cy="1066320"/>
            </p14:xfrm>
          </p:contentPart>
        </mc:Choice>
        <mc:Fallback>
          <p:pic>
            <p:nvPicPr>
              <p:cNvPr id="8" name="Ink 7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3351000" y="2361240"/>
                <a:ext cx="6215760" cy="10850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8">
            <p14:nvContentPartPr>
              <p14:cNvPr id="9" name="Ink 8"/>
              <p14:cNvContentPartPr/>
              <p14:nvPr/>
            </p14:nvContentPartPr>
            <p14:xfrm>
              <a:off x="2626320" y="3494880"/>
              <a:ext cx="7743240" cy="651600"/>
            </p14:xfrm>
          </p:contentPart>
        </mc:Choice>
        <mc:Fallback>
          <p:pic>
            <p:nvPicPr>
              <p:cNvPr id="9" name="Ink 8"/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2616960" y="3485520"/>
                <a:ext cx="7761960" cy="6703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02909460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9474" name="Rectangle 2"/>
          <p:cNvSpPr>
            <a:spLocks noGrp="1" noChangeArrowheads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fork</a:t>
            </a:r>
            <a:r>
              <a:rPr lang="en-US" dirty="0"/>
              <a:t>:  Creating New Processes</a:t>
            </a:r>
          </a:p>
        </p:txBody>
      </p:sp>
      <p:sp>
        <p:nvSpPr>
          <p:cNvPr id="489475" name="Rectangle 3"/>
          <p:cNvSpPr>
            <a:spLocks noGrp="1" noChangeArrowheads="1"/>
          </p:cNvSpPr>
          <p:nvPr>
            <p:ph idx="1"/>
            <p:custDataLst>
              <p:tags r:id="rId2"/>
            </p:custDataLst>
          </p:nvPr>
        </p:nvSpPr>
        <p:spPr/>
        <p:txBody>
          <a:bodyPr>
            <a:normAutofit lnSpcReduction="10000"/>
          </a:bodyPr>
          <a:lstStyle/>
          <a:p>
            <a:r>
              <a:rPr lang="en-US" sz="24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pid_t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 fork(</a:t>
            </a:r>
            <a:r>
              <a:rPr lang="en-US" sz="2400" b="1" dirty="0">
                <a:latin typeface="Courier New" panose="02070309020205020404" pitchFamily="49" charset="0"/>
                <a:cs typeface="Courier New" panose="02070309020205020404" pitchFamily="49" charset="0"/>
              </a:rPr>
              <a:t>void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pPr lvl="1"/>
            <a:r>
              <a:rPr lang="en-US" sz="2000" dirty="0"/>
              <a:t>Creates a new “</a:t>
            </a:r>
            <a:r>
              <a:rPr lang="en-US" sz="2000" dirty="0">
                <a:solidFill>
                  <a:srgbClr val="C00000"/>
                </a:solidFill>
              </a:rPr>
              <a:t>child</a:t>
            </a:r>
            <a:r>
              <a:rPr lang="en-US" sz="2000" dirty="0"/>
              <a:t>” process that is </a:t>
            </a:r>
            <a:r>
              <a:rPr lang="en-US" sz="2000" i="1" dirty="0"/>
              <a:t>identical</a:t>
            </a:r>
            <a:r>
              <a:rPr lang="en-US" sz="2000" dirty="0"/>
              <a:t> to the calling “</a:t>
            </a:r>
            <a:r>
              <a:rPr lang="en-US" sz="2000" dirty="0">
                <a:solidFill>
                  <a:srgbClr val="0070C0"/>
                </a:solidFill>
              </a:rPr>
              <a:t>parent</a:t>
            </a:r>
            <a:r>
              <a:rPr lang="en-US" sz="2000" dirty="0"/>
              <a:t>” process, including all state (memory, registers, etc.)</a:t>
            </a:r>
          </a:p>
          <a:p>
            <a:pPr lvl="1"/>
            <a:r>
              <a:rPr lang="en-US" sz="2000" dirty="0"/>
              <a:t>Returns 0 to the </a:t>
            </a:r>
            <a:r>
              <a:rPr lang="en-US" sz="2000" dirty="0">
                <a:solidFill>
                  <a:srgbClr val="C00000"/>
                </a:solidFill>
              </a:rPr>
              <a:t>child</a:t>
            </a:r>
            <a:r>
              <a:rPr lang="en-US" sz="2000" dirty="0"/>
              <a:t> process</a:t>
            </a:r>
          </a:p>
          <a:p>
            <a:pPr lvl="1"/>
            <a:r>
              <a:rPr lang="en-US" sz="2000" dirty="0"/>
              <a:t>Returns child’s </a:t>
            </a:r>
            <a:r>
              <a:rPr lang="en-US" sz="2000" dirty="0">
                <a:solidFill>
                  <a:srgbClr val="FF0000"/>
                </a:solidFill>
              </a:rPr>
              <a:t>process ID (PID)</a:t>
            </a:r>
            <a:r>
              <a:rPr lang="en-US" sz="2000" dirty="0"/>
              <a:t> to the </a:t>
            </a:r>
            <a:r>
              <a:rPr lang="en-US" sz="2000" dirty="0">
                <a:solidFill>
                  <a:srgbClr val="0070C0"/>
                </a:solidFill>
              </a:rPr>
              <a:t>parent </a:t>
            </a:r>
            <a:r>
              <a:rPr lang="en-US" sz="2000" dirty="0"/>
              <a:t>process</a:t>
            </a:r>
          </a:p>
          <a:p>
            <a:pPr>
              <a:spcBef>
                <a:spcPts val="1200"/>
              </a:spcBef>
            </a:pPr>
            <a:r>
              <a:rPr lang="en-US" sz="2400" dirty="0"/>
              <a:t>Child is </a:t>
            </a:r>
            <a:r>
              <a:rPr lang="en-US" sz="2400" i="1" dirty="0"/>
              <a:t>almost</a:t>
            </a:r>
            <a:r>
              <a:rPr lang="en-US" sz="2400" dirty="0"/>
              <a:t> identical to parent:</a:t>
            </a:r>
          </a:p>
          <a:p>
            <a:pPr lvl="1"/>
            <a:r>
              <a:rPr lang="en-US" sz="2000" dirty="0">
                <a:cs typeface="Lato" panose="020F0502020204030203" pitchFamily="34" charset="0"/>
              </a:rPr>
              <a:t>Child gets an identical </a:t>
            </a:r>
            <a:br>
              <a:rPr lang="en-US" sz="2000" dirty="0">
                <a:cs typeface="Lato" panose="020F0502020204030203" pitchFamily="34" charset="0"/>
              </a:rPr>
            </a:br>
            <a:r>
              <a:rPr lang="en-US" sz="2000" dirty="0">
                <a:cs typeface="Lato" panose="020F0502020204030203" pitchFamily="34" charset="0"/>
              </a:rPr>
              <a:t>(but separate) copy of the </a:t>
            </a:r>
            <a:br>
              <a:rPr lang="en-US" sz="2000" dirty="0">
                <a:cs typeface="Lato" panose="020F0502020204030203" pitchFamily="34" charset="0"/>
              </a:rPr>
            </a:br>
            <a:r>
              <a:rPr lang="en-US" sz="2000" dirty="0">
                <a:cs typeface="Lato" panose="020F0502020204030203" pitchFamily="34" charset="0"/>
              </a:rPr>
              <a:t>parent’s virtual address </a:t>
            </a:r>
            <a:br>
              <a:rPr lang="en-US" sz="2000" dirty="0">
                <a:cs typeface="Lato" panose="020F0502020204030203" pitchFamily="34" charset="0"/>
              </a:rPr>
            </a:br>
            <a:r>
              <a:rPr lang="en-US" sz="2000" dirty="0">
                <a:cs typeface="Lato" panose="020F0502020204030203" pitchFamily="34" charset="0"/>
              </a:rPr>
              <a:t>space</a:t>
            </a:r>
          </a:p>
          <a:p>
            <a:pPr lvl="1"/>
            <a:r>
              <a:rPr lang="en-US" sz="2000" dirty="0">
                <a:cs typeface="Lato" panose="020F0502020204030203" pitchFamily="34" charset="0"/>
              </a:rPr>
              <a:t>Child has a different PID </a:t>
            </a:r>
            <a:br>
              <a:rPr lang="en-US" sz="2000" dirty="0">
                <a:cs typeface="Lato" panose="020F0502020204030203" pitchFamily="34" charset="0"/>
              </a:rPr>
            </a:br>
            <a:r>
              <a:rPr lang="en-US" sz="2000" dirty="0">
                <a:cs typeface="Lato" panose="020F0502020204030203" pitchFamily="34" charset="0"/>
              </a:rPr>
              <a:t>than the parent</a:t>
            </a:r>
            <a:endParaRPr lang="en-US" dirty="0">
              <a:latin typeface="Anonymous Pro" panose="02060609030202000504" pitchFamily="49" charset="0"/>
              <a:cs typeface="Courier New"/>
            </a:endParaRPr>
          </a:p>
          <a:p>
            <a:pPr>
              <a:spcBef>
                <a:spcPts val="1200"/>
              </a:spcBef>
            </a:pP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fork</a:t>
            </a:r>
            <a:r>
              <a:rPr lang="en-US" sz="2400" dirty="0"/>
              <a:t> is unique (and often confusing) because it is called </a:t>
            </a:r>
            <a:r>
              <a:rPr lang="en-US" sz="2400" dirty="0">
                <a:solidFill>
                  <a:srgbClr val="FF0000"/>
                </a:solidFill>
              </a:rPr>
              <a:t>once</a:t>
            </a:r>
            <a:r>
              <a:rPr lang="en-US" sz="2400" i="1" dirty="0">
                <a:solidFill>
                  <a:srgbClr val="C00000"/>
                </a:solidFill>
              </a:rPr>
              <a:t> </a:t>
            </a:r>
            <a:r>
              <a:rPr lang="en-US" sz="2400" dirty="0"/>
              <a:t>but returns </a:t>
            </a:r>
            <a:r>
              <a:rPr lang="en-US" sz="2400" dirty="0">
                <a:solidFill>
                  <a:srgbClr val="FF0000"/>
                </a:solidFill>
              </a:rPr>
              <a:t>“twice”</a:t>
            </a:r>
          </a:p>
          <a:p>
            <a:endParaRPr lang="en-US" sz="24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0"/>
            <p:custDataLst>
              <p:tags r:id="rId3"/>
            </p:custDataLst>
          </p:nvPr>
        </p:nvSpPr>
        <p:spPr/>
        <p:txBody>
          <a:bodyPr/>
          <a:lstStyle/>
          <a:p>
            <a:fld id="{7CBE8339-D2AD-46DC-A898-FD1E949067F0}" type="slidenum">
              <a:rPr lang="en-US" smtClean="0"/>
              <a:pPr/>
              <a:t>24</a:t>
            </a:fld>
            <a:endParaRPr lang="en-US"/>
          </a:p>
        </p:txBody>
      </p:sp>
      <p:sp>
        <p:nvSpPr>
          <p:cNvPr id="489476" name="Text Box 4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5641594" y="3840480"/>
            <a:ext cx="4733988" cy="1754326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pid_t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pid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= </a:t>
            </a:r>
            <a:r>
              <a:rPr lang="en-US" b="1" dirty="0">
                <a:solidFill>
                  <a:srgbClr val="4B2A85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fork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();</a:t>
            </a:r>
          </a:p>
          <a:p>
            <a:pPr algn="l">
              <a:lnSpc>
                <a:spcPct val="100000"/>
              </a:lnSpc>
            </a:pP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if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(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pid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== 0) {</a:t>
            </a:r>
          </a:p>
          <a:p>
            <a:pPr algn="l">
              <a:lnSpc>
                <a:spcPct val="100000"/>
              </a:lnSpc>
            </a:pP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  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printf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("hello from </a:t>
            </a:r>
            <a:r>
              <a:rPr lang="en-US" dirty="0">
                <a:solidFill>
                  <a:srgbClr val="C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child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\n");</a:t>
            </a:r>
          </a:p>
          <a:p>
            <a:pPr algn="l">
              <a:lnSpc>
                <a:spcPct val="100000"/>
              </a:lnSpc>
            </a:pP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} 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else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{ </a:t>
            </a:r>
          </a:p>
          <a:p>
            <a:pPr algn="l">
              <a:lnSpc>
                <a:spcPct val="100000"/>
              </a:lnSpc>
            </a:pP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  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printf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("hello from </a:t>
            </a:r>
            <a:r>
              <a:rPr lang="en-US" dirty="0">
                <a:solidFill>
                  <a:schemeClr val="accent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parent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\n");</a:t>
            </a:r>
          </a:p>
          <a:p>
            <a:pPr algn="l">
              <a:lnSpc>
                <a:spcPct val="100000"/>
              </a:lnSpc>
            </a:pP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}</a:t>
            </a:r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7">
            <p14:nvContentPartPr>
              <p14:cNvPr id="3" name="Ink 2"/>
              <p14:cNvContentPartPr/>
              <p14:nvPr/>
            </p14:nvContentPartPr>
            <p14:xfrm>
              <a:off x="1988760" y="798120"/>
              <a:ext cx="8348760" cy="346752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1979400" y="788760"/>
                <a:ext cx="8367480" cy="34862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1985328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947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en-US" dirty="0"/>
              <a:t>Understanding fork</a:t>
            </a:r>
          </a:p>
        </p:txBody>
      </p:sp>
      <p:sp>
        <p:nvSpPr>
          <p:cNvPr id="24" name="Slide Number Placeholder 23"/>
          <p:cNvSpPr>
            <a:spLocks noGrp="1"/>
          </p:cNvSpPr>
          <p:nvPr>
            <p:ph type="sldNum" sz="quarter" idx="10"/>
            <p:custDataLst>
              <p:tags r:id="rId2"/>
            </p:custDataLst>
          </p:nvPr>
        </p:nvSpPr>
        <p:spPr/>
        <p:txBody>
          <a:bodyPr/>
          <a:lstStyle/>
          <a:p>
            <a:fld id="{7CBE8339-D2AD-46DC-A898-FD1E949067F0}" type="slidenum">
              <a:rPr lang="en-US" smtClean="0"/>
              <a:pPr/>
              <a:t>25</a:t>
            </a:fld>
            <a:endParaRPr lang="en-US"/>
          </a:p>
        </p:txBody>
      </p:sp>
      <p:sp>
        <p:nvSpPr>
          <p:cNvPr id="4" name="TextBox 3"/>
          <p:cNvSpPr txBox="1"/>
          <p:nvPr>
            <p:custDataLst>
              <p:tags r:id="rId3"/>
            </p:custDataLst>
          </p:nvPr>
        </p:nvSpPr>
        <p:spPr>
          <a:xfrm>
            <a:off x="2037530" y="1399032"/>
            <a:ext cx="20756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>
                <a:solidFill>
                  <a:srgbClr val="4B2A85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Process X    (parent)</a:t>
            </a:r>
          </a:p>
        </p:txBody>
      </p:sp>
      <p:sp>
        <p:nvSpPr>
          <p:cNvPr id="5" name="Right Arrow 4"/>
          <p:cNvSpPr/>
          <p:nvPr>
            <p:custDataLst>
              <p:tags r:id="rId4"/>
            </p:custDataLst>
          </p:nvPr>
        </p:nvSpPr>
        <p:spPr bwMode="auto">
          <a:xfrm>
            <a:off x="1752600" y="1746505"/>
            <a:ext cx="357762" cy="394395"/>
          </a:xfrm>
          <a:prstGeom prst="rightArrow">
            <a:avLst/>
          </a:prstGeom>
          <a:solidFill>
            <a:srgbClr val="C00000"/>
          </a:solidFill>
          <a:ln w="28575" cap="flat" cmpd="sng" algn="ctr">
            <a:noFill/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dirty="0">
              <a:latin typeface="Lato" panose="020F0502020204030203" pitchFamily="34" charset="0"/>
            </a:endParaRPr>
          </a:p>
        </p:txBody>
      </p:sp>
      <p:sp>
        <p:nvSpPr>
          <p:cNvPr id="6" name="Text Box 4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6710494" y="1773937"/>
            <a:ext cx="3728906" cy="1384995"/>
          </a:xfrm>
          <a:prstGeom prst="rect">
            <a:avLst/>
          </a:prstGeom>
          <a:solidFill>
            <a:srgbClr val="D5F1C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4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pid_t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pid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= </a:t>
            </a:r>
            <a:r>
              <a:rPr lang="en-US" sz="1400" b="1" dirty="0">
                <a:solidFill>
                  <a:srgbClr val="4B2A85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fork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();</a:t>
            </a:r>
          </a:p>
          <a:p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if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(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pid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== 0) {</a:t>
            </a:r>
          </a:p>
          <a:p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 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printf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("hello from </a:t>
            </a:r>
            <a:r>
              <a:rPr lang="en-US" sz="1400" dirty="0">
                <a:solidFill>
                  <a:srgbClr val="C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child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\n");</a:t>
            </a:r>
          </a:p>
          <a:p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} </a:t>
            </a:r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else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{ </a:t>
            </a:r>
          </a:p>
          <a:p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 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printf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("hello from </a:t>
            </a:r>
            <a:r>
              <a:rPr lang="en-US" sz="1400" dirty="0">
                <a:solidFill>
                  <a:schemeClr val="accent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parent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\n");</a:t>
            </a:r>
          </a:p>
          <a:p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}</a:t>
            </a:r>
          </a:p>
        </p:txBody>
      </p:sp>
      <p:sp>
        <p:nvSpPr>
          <p:cNvPr id="7" name="TextBox 6"/>
          <p:cNvSpPr txBox="1"/>
          <p:nvPr>
            <p:custDataLst>
              <p:tags r:id="rId6"/>
            </p:custDataLst>
          </p:nvPr>
        </p:nvSpPr>
        <p:spPr>
          <a:xfrm>
            <a:off x="6608166" y="1399032"/>
            <a:ext cx="18276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>
                <a:solidFill>
                  <a:srgbClr val="4B2A85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Process Y   (child)</a:t>
            </a:r>
          </a:p>
        </p:txBody>
      </p:sp>
      <p:sp>
        <p:nvSpPr>
          <p:cNvPr id="8" name="Right Arrow 7"/>
          <p:cNvSpPr/>
          <p:nvPr>
            <p:custDataLst>
              <p:tags r:id="rId7"/>
            </p:custDataLst>
          </p:nvPr>
        </p:nvSpPr>
        <p:spPr bwMode="auto">
          <a:xfrm>
            <a:off x="6323237" y="1746505"/>
            <a:ext cx="357762" cy="394395"/>
          </a:xfrm>
          <a:prstGeom prst="rightArrow">
            <a:avLst/>
          </a:prstGeom>
          <a:solidFill>
            <a:srgbClr val="C00000"/>
          </a:solidFill>
          <a:ln w="28575" cap="flat" cmpd="sng" algn="ctr">
            <a:noFill/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dirty="0">
              <a:latin typeface="Lato" panose="020F0502020204030203" pitchFamily="34" charset="0"/>
            </a:endParaRPr>
          </a:p>
        </p:txBody>
      </p:sp>
      <p:sp>
        <p:nvSpPr>
          <p:cNvPr id="10" name="Text Box 4"/>
          <p:cNvSpPr txBox="1">
            <a:spLocks noChangeArrowheads="1"/>
          </p:cNvSpPr>
          <p:nvPr>
            <p:custDataLst>
              <p:tags r:id="rId8"/>
            </p:custDataLst>
          </p:nvPr>
        </p:nvSpPr>
        <p:spPr bwMode="auto">
          <a:xfrm>
            <a:off x="2139857" y="1773937"/>
            <a:ext cx="3728906" cy="1384995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4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pid_t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pid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= </a:t>
            </a:r>
            <a:r>
              <a:rPr lang="en-US" sz="1400" b="1" dirty="0">
                <a:solidFill>
                  <a:srgbClr val="4B2A85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fork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();</a:t>
            </a:r>
          </a:p>
          <a:p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if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(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pid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== 0) {</a:t>
            </a:r>
          </a:p>
          <a:p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 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printf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("hello from </a:t>
            </a:r>
            <a:r>
              <a:rPr lang="en-US" sz="1400" dirty="0">
                <a:solidFill>
                  <a:srgbClr val="C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child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\n");</a:t>
            </a:r>
          </a:p>
          <a:p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} </a:t>
            </a:r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else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{ </a:t>
            </a:r>
          </a:p>
          <a:p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 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printf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("hello from </a:t>
            </a:r>
            <a:r>
              <a:rPr lang="en-US" sz="1400" dirty="0">
                <a:solidFill>
                  <a:schemeClr val="accent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parent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\n");</a:t>
            </a:r>
          </a:p>
          <a:p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}</a:t>
            </a:r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11">
            <p14:nvContentPartPr>
              <p14:cNvPr id="9" name="Ink 8"/>
              <p14:cNvContentPartPr/>
              <p14:nvPr/>
            </p14:nvContentPartPr>
            <p14:xfrm>
              <a:off x="5289960" y="1569600"/>
              <a:ext cx="5130000" cy="999720"/>
            </p14:xfrm>
          </p:contentPart>
        </mc:Choice>
        <mc:Fallback>
          <p:pic>
            <p:nvPicPr>
              <p:cNvPr id="9" name="Ink 8"/>
              <p:cNvPicPr/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5280600" y="1560240"/>
                <a:ext cx="5148720" cy="10184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7074737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/>
      <p:bldP spid="8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en-US" dirty="0"/>
              <a:t>Understanding fork</a:t>
            </a:r>
          </a:p>
        </p:txBody>
      </p:sp>
      <p:sp>
        <p:nvSpPr>
          <p:cNvPr id="24" name="Slide Number Placeholder 23"/>
          <p:cNvSpPr>
            <a:spLocks noGrp="1"/>
          </p:cNvSpPr>
          <p:nvPr>
            <p:ph type="sldNum" sz="quarter" idx="10"/>
            <p:custDataLst>
              <p:tags r:id="rId2"/>
            </p:custDataLst>
          </p:nvPr>
        </p:nvSpPr>
        <p:spPr/>
        <p:txBody>
          <a:bodyPr/>
          <a:lstStyle/>
          <a:p>
            <a:fld id="{7CBE8339-D2AD-46DC-A898-FD1E949067F0}" type="slidenum">
              <a:rPr lang="en-US" smtClean="0"/>
              <a:pPr/>
              <a:t>26</a:t>
            </a:fld>
            <a:endParaRPr lang="en-US"/>
          </a:p>
        </p:txBody>
      </p:sp>
      <p:sp>
        <p:nvSpPr>
          <p:cNvPr id="10" name="Right Arrow 9"/>
          <p:cNvSpPr/>
          <p:nvPr>
            <p:custDataLst>
              <p:tags r:id="rId3"/>
            </p:custDataLst>
          </p:nvPr>
        </p:nvSpPr>
        <p:spPr bwMode="auto">
          <a:xfrm>
            <a:off x="1752600" y="3639313"/>
            <a:ext cx="357762" cy="394395"/>
          </a:xfrm>
          <a:prstGeom prst="rightArrow">
            <a:avLst/>
          </a:prstGeom>
          <a:solidFill>
            <a:srgbClr val="C00000"/>
          </a:solidFill>
          <a:ln w="28575" cap="flat" cmpd="sng" algn="ctr">
            <a:noFill/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dirty="0">
              <a:latin typeface="Lato" panose="020F0502020204030203" pitchFamily="34" charset="0"/>
            </a:endParaRPr>
          </a:p>
        </p:txBody>
      </p:sp>
      <p:sp>
        <p:nvSpPr>
          <p:cNvPr id="13" name="Right Arrow 12"/>
          <p:cNvSpPr/>
          <p:nvPr>
            <p:custDataLst>
              <p:tags r:id="rId4"/>
            </p:custDataLst>
          </p:nvPr>
        </p:nvSpPr>
        <p:spPr bwMode="auto">
          <a:xfrm>
            <a:off x="6323237" y="3639313"/>
            <a:ext cx="357762" cy="394395"/>
          </a:xfrm>
          <a:prstGeom prst="rightArrow">
            <a:avLst/>
          </a:prstGeom>
          <a:solidFill>
            <a:srgbClr val="C00000"/>
          </a:solidFill>
          <a:ln w="28575" cap="flat" cmpd="sng" algn="ctr">
            <a:noFill/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dirty="0">
              <a:latin typeface="Lato" panose="020F0502020204030203" pitchFamily="34" charset="0"/>
            </a:endParaRPr>
          </a:p>
        </p:txBody>
      </p:sp>
      <p:sp>
        <p:nvSpPr>
          <p:cNvPr id="21" name="Text Box 4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6708648" y="3557017"/>
            <a:ext cx="3728906" cy="1384995"/>
          </a:xfrm>
          <a:prstGeom prst="rect">
            <a:avLst/>
          </a:prstGeom>
          <a:solidFill>
            <a:srgbClr val="D5F1C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4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pid_t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pid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= </a:t>
            </a:r>
            <a:r>
              <a:rPr lang="en-US" sz="1400" b="1" dirty="0">
                <a:solidFill>
                  <a:srgbClr val="4B2A85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fork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();</a:t>
            </a:r>
          </a:p>
          <a:p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if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(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pid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== 0) {</a:t>
            </a:r>
          </a:p>
          <a:p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 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printf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("hello from </a:t>
            </a:r>
            <a:r>
              <a:rPr lang="en-US" sz="1400" dirty="0">
                <a:solidFill>
                  <a:srgbClr val="C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child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\n");</a:t>
            </a:r>
          </a:p>
          <a:p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} </a:t>
            </a:r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else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{ </a:t>
            </a:r>
          </a:p>
          <a:p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 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printf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("hello from </a:t>
            </a:r>
            <a:r>
              <a:rPr lang="en-US" sz="1400" dirty="0">
                <a:solidFill>
                  <a:schemeClr val="accent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parent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\n");</a:t>
            </a:r>
          </a:p>
          <a:p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}</a:t>
            </a:r>
          </a:p>
        </p:txBody>
      </p:sp>
      <p:sp>
        <p:nvSpPr>
          <p:cNvPr id="22" name="Text Box 4"/>
          <p:cNvSpPr txBox="1"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2136648" y="3557017"/>
            <a:ext cx="3728906" cy="1384995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4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pid_t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pid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= </a:t>
            </a:r>
            <a:r>
              <a:rPr lang="en-US" sz="1400" b="1" dirty="0">
                <a:solidFill>
                  <a:srgbClr val="4B2A85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fork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();</a:t>
            </a:r>
          </a:p>
          <a:p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if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(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pid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== 0) {</a:t>
            </a:r>
          </a:p>
          <a:p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 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printf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("hello from </a:t>
            </a:r>
            <a:r>
              <a:rPr lang="en-US" sz="1400" dirty="0">
                <a:solidFill>
                  <a:srgbClr val="C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child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\n");</a:t>
            </a:r>
          </a:p>
          <a:p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} </a:t>
            </a:r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else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{ </a:t>
            </a:r>
          </a:p>
          <a:p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 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printf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("hello from </a:t>
            </a:r>
            <a:r>
              <a:rPr lang="en-US" sz="1400" dirty="0">
                <a:solidFill>
                  <a:schemeClr val="accent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parent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\n");</a:t>
            </a:r>
          </a:p>
          <a:p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}</a:t>
            </a:r>
          </a:p>
        </p:txBody>
      </p:sp>
      <p:sp>
        <p:nvSpPr>
          <p:cNvPr id="11" name="TextBox 10"/>
          <p:cNvSpPr txBox="1"/>
          <p:nvPr>
            <p:custDataLst>
              <p:tags r:id="rId7"/>
            </p:custDataLst>
          </p:nvPr>
        </p:nvSpPr>
        <p:spPr>
          <a:xfrm>
            <a:off x="5044440" y="3648457"/>
            <a:ext cx="731520" cy="307777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none" rtlCol="0" anchor="ctr" anchorCtr="0">
            <a:noAutofit/>
          </a:bodyPr>
          <a:lstStyle/>
          <a:p>
            <a:r>
              <a:rPr lang="en-US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pid</a:t>
            </a: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 = Y</a:t>
            </a:r>
          </a:p>
        </p:txBody>
      </p:sp>
      <p:sp>
        <p:nvSpPr>
          <p:cNvPr id="14" name="TextBox 13"/>
          <p:cNvSpPr txBox="1"/>
          <p:nvPr>
            <p:custDataLst>
              <p:tags r:id="rId8"/>
            </p:custDataLst>
          </p:nvPr>
        </p:nvSpPr>
        <p:spPr>
          <a:xfrm>
            <a:off x="9616440" y="3648457"/>
            <a:ext cx="731290" cy="307777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none" rtlCol="0" anchor="ctr" anchorCtr="0">
            <a:noAutofit/>
          </a:bodyPr>
          <a:lstStyle/>
          <a:p>
            <a:r>
              <a:rPr lang="en-US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pid</a:t>
            </a: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 = 0</a:t>
            </a:r>
          </a:p>
        </p:txBody>
      </p:sp>
      <p:sp>
        <p:nvSpPr>
          <p:cNvPr id="23" name="TextBox 22"/>
          <p:cNvSpPr txBox="1"/>
          <p:nvPr>
            <p:custDataLst>
              <p:tags r:id="rId9"/>
            </p:custDataLst>
          </p:nvPr>
        </p:nvSpPr>
        <p:spPr>
          <a:xfrm>
            <a:off x="2037530" y="1399032"/>
            <a:ext cx="20756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>
                <a:solidFill>
                  <a:srgbClr val="4B2A85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Process X    (parent)</a:t>
            </a:r>
          </a:p>
        </p:txBody>
      </p:sp>
      <p:sp>
        <p:nvSpPr>
          <p:cNvPr id="25" name="Right Arrow 24"/>
          <p:cNvSpPr/>
          <p:nvPr>
            <p:custDataLst>
              <p:tags r:id="rId10"/>
            </p:custDataLst>
          </p:nvPr>
        </p:nvSpPr>
        <p:spPr bwMode="auto">
          <a:xfrm>
            <a:off x="1752600" y="1746505"/>
            <a:ext cx="357762" cy="394395"/>
          </a:xfrm>
          <a:prstGeom prst="rightArrow">
            <a:avLst/>
          </a:prstGeom>
          <a:solidFill>
            <a:srgbClr val="C00000"/>
          </a:solidFill>
          <a:ln w="28575" cap="flat" cmpd="sng" algn="ctr">
            <a:noFill/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dirty="0">
              <a:latin typeface="Lato" panose="020F0502020204030203" pitchFamily="34" charset="0"/>
            </a:endParaRPr>
          </a:p>
        </p:txBody>
      </p:sp>
      <p:sp>
        <p:nvSpPr>
          <p:cNvPr id="26" name="Text Box 4"/>
          <p:cNvSpPr txBox="1">
            <a:spLocks noChangeArrowheads="1"/>
          </p:cNvSpPr>
          <p:nvPr>
            <p:custDataLst>
              <p:tags r:id="rId11"/>
            </p:custDataLst>
          </p:nvPr>
        </p:nvSpPr>
        <p:spPr bwMode="auto">
          <a:xfrm>
            <a:off x="6710494" y="1773937"/>
            <a:ext cx="3728906" cy="1384995"/>
          </a:xfrm>
          <a:prstGeom prst="rect">
            <a:avLst/>
          </a:prstGeom>
          <a:solidFill>
            <a:srgbClr val="D5F1C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4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pid_t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pid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= </a:t>
            </a:r>
            <a:r>
              <a:rPr lang="en-US" sz="1400" b="1" dirty="0">
                <a:solidFill>
                  <a:srgbClr val="4B2A85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fork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();</a:t>
            </a:r>
          </a:p>
          <a:p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if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(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pid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== 0) {</a:t>
            </a:r>
          </a:p>
          <a:p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 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printf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("hello from </a:t>
            </a:r>
            <a:r>
              <a:rPr lang="en-US" sz="1400" dirty="0">
                <a:solidFill>
                  <a:srgbClr val="C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child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\n");</a:t>
            </a:r>
          </a:p>
          <a:p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} </a:t>
            </a:r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else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{ </a:t>
            </a:r>
          </a:p>
          <a:p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 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printf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("hello from </a:t>
            </a:r>
            <a:r>
              <a:rPr lang="en-US" sz="1400" dirty="0">
                <a:solidFill>
                  <a:schemeClr val="accent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parent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\n");</a:t>
            </a:r>
          </a:p>
          <a:p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}</a:t>
            </a:r>
          </a:p>
        </p:txBody>
      </p:sp>
      <p:sp>
        <p:nvSpPr>
          <p:cNvPr id="27" name="TextBox 26"/>
          <p:cNvSpPr txBox="1"/>
          <p:nvPr>
            <p:custDataLst>
              <p:tags r:id="rId12"/>
            </p:custDataLst>
          </p:nvPr>
        </p:nvSpPr>
        <p:spPr>
          <a:xfrm>
            <a:off x="6608166" y="1399032"/>
            <a:ext cx="18276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>
                <a:solidFill>
                  <a:srgbClr val="4B2A85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Process Y   (child)</a:t>
            </a:r>
          </a:p>
        </p:txBody>
      </p:sp>
      <p:sp>
        <p:nvSpPr>
          <p:cNvPr id="28" name="Right Arrow 27"/>
          <p:cNvSpPr/>
          <p:nvPr>
            <p:custDataLst>
              <p:tags r:id="rId13"/>
            </p:custDataLst>
          </p:nvPr>
        </p:nvSpPr>
        <p:spPr bwMode="auto">
          <a:xfrm>
            <a:off x="6323237" y="1746505"/>
            <a:ext cx="357762" cy="394395"/>
          </a:xfrm>
          <a:prstGeom prst="rightArrow">
            <a:avLst/>
          </a:prstGeom>
          <a:solidFill>
            <a:srgbClr val="C00000"/>
          </a:solidFill>
          <a:ln w="28575" cap="flat" cmpd="sng" algn="ctr">
            <a:noFill/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dirty="0">
              <a:latin typeface="Lato" panose="020F0502020204030203" pitchFamily="34" charset="0"/>
            </a:endParaRPr>
          </a:p>
        </p:txBody>
      </p:sp>
      <p:sp>
        <p:nvSpPr>
          <p:cNvPr id="29" name="Text Box 4"/>
          <p:cNvSpPr txBox="1">
            <a:spLocks noChangeArrowheads="1"/>
          </p:cNvSpPr>
          <p:nvPr>
            <p:custDataLst>
              <p:tags r:id="rId14"/>
            </p:custDataLst>
          </p:nvPr>
        </p:nvSpPr>
        <p:spPr bwMode="auto">
          <a:xfrm>
            <a:off x="2139857" y="1773937"/>
            <a:ext cx="3728906" cy="1384995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4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pid_t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pid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= </a:t>
            </a:r>
            <a:r>
              <a:rPr lang="en-US" sz="1400" b="1" dirty="0">
                <a:solidFill>
                  <a:srgbClr val="4B2A85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fork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();</a:t>
            </a:r>
          </a:p>
          <a:p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if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(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pid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== 0) {</a:t>
            </a:r>
          </a:p>
          <a:p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 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printf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("hello from </a:t>
            </a:r>
            <a:r>
              <a:rPr lang="en-US" sz="1400" dirty="0">
                <a:solidFill>
                  <a:srgbClr val="C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child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\n");</a:t>
            </a:r>
          </a:p>
          <a:p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} </a:t>
            </a:r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else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{ </a:t>
            </a:r>
          </a:p>
          <a:p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 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printf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("hello from </a:t>
            </a:r>
            <a:r>
              <a:rPr lang="en-US" sz="1400" dirty="0">
                <a:solidFill>
                  <a:schemeClr val="accent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parent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\n");</a:t>
            </a:r>
          </a:p>
          <a:p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}</a:t>
            </a:r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17">
            <p14:nvContentPartPr>
              <p14:cNvPr id="5" name="Ink 4"/>
              <p14:cNvContentPartPr/>
              <p14:nvPr/>
            </p14:nvContentPartPr>
            <p14:xfrm>
              <a:off x="3009720" y="3339360"/>
              <a:ext cx="7331040" cy="590040"/>
            </p14:xfrm>
          </p:contentPart>
        </mc:Choice>
        <mc:Fallback>
          <p:pic>
            <p:nvPicPr>
              <p:cNvPr id="5" name="Ink 4"/>
              <p:cNvPicPr/>
              <p:nvPr/>
            </p:nvPicPr>
            <p:blipFill>
              <a:blip r:embed="rId18"/>
              <a:stretch>
                <a:fillRect/>
              </a:stretch>
            </p:blipFill>
            <p:spPr>
              <a:xfrm>
                <a:off x="3000360" y="3330000"/>
                <a:ext cx="7349760" cy="6087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31679643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en-US" dirty="0"/>
              <a:t>Understanding fork</a:t>
            </a:r>
          </a:p>
        </p:txBody>
      </p:sp>
      <p:sp>
        <p:nvSpPr>
          <p:cNvPr id="24" name="Slide Number Placeholder 23"/>
          <p:cNvSpPr>
            <a:spLocks noGrp="1"/>
          </p:cNvSpPr>
          <p:nvPr>
            <p:ph type="sldNum" sz="quarter" idx="10"/>
            <p:custDataLst>
              <p:tags r:id="rId2"/>
            </p:custDataLst>
          </p:nvPr>
        </p:nvSpPr>
        <p:spPr/>
        <p:txBody>
          <a:bodyPr/>
          <a:lstStyle/>
          <a:p>
            <a:fld id="{7CBE8339-D2AD-46DC-A898-FD1E949067F0}" type="slidenum">
              <a:rPr lang="en-US" smtClean="0"/>
              <a:pPr/>
              <a:t>27</a:t>
            </a:fld>
            <a:endParaRPr lang="en-US"/>
          </a:p>
        </p:txBody>
      </p:sp>
      <p:sp>
        <p:nvSpPr>
          <p:cNvPr id="10" name="Right Arrow 9"/>
          <p:cNvSpPr/>
          <p:nvPr>
            <p:custDataLst>
              <p:tags r:id="rId3"/>
            </p:custDataLst>
          </p:nvPr>
        </p:nvSpPr>
        <p:spPr bwMode="auto">
          <a:xfrm>
            <a:off x="1746973" y="4392687"/>
            <a:ext cx="357762" cy="394395"/>
          </a:xfrm>
          <a:prstGeom prst="rightArrow">
            <a:avLst/>
          </a:prstGeom>
          <a:solidFill>
            <a:srgbClr val="C00000"/>
          </a:solidFill>
          <a:ln w="28575" cap="flat" cmpd="sng" algn="ctr">
            <a:noFill/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dirty="0">
              <a:latin typeface="Lato" panose="020F0502020204030203" pitchFamily="34" charset="0"/>
            </a:endParaRPr>
          </a:p>
        </p:txBody>
      </p:sp>
      <p:sp>
        <p:nvSpPr>
          <p:cNvPr id="13" name="Right Arrow 12"/>
          <p:cNvSpPr/>
          <p:nvPr>
            <p:custDataLst>
              <p:tags r:id="rId4"/>
            </p:custDataLst>
          </p:nvPr>
        </p:nvSpPr>
        <p:spPr bwMode="auto">
          <a:xfrm>
            <a:off x="6323237" y="3956234"/>
            <a:ext cx="357762" cy="394395"/>
          </a:xfrm>
          <a:prstGeom prst="rightArrow">
            <a:avLst/>
          </a:prstGeom>
          <a:solidFill>
            <a:srgbClr val="C00000"/>
          </a:solidFill>
          <a:ln w="28575" cap="flat" cmpd="sng" algn="ctr">
            <a:noFill/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dirty="0">
              <a:latin typeface="Lato" panose="020F0502020204030203" pitchFamily="34" charset="0"/>
            </a:endParaRPr>
          </a:p>
        </p:txBody>
      </p:sp>
      <p:sp>
        <p:nvSpPr>
          <p:cNvPr id="21" name="Text Box 4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6708648" y="3557017"/>
            <a:ext cx="3728906" cy="1384995"/>
          </a:xfrm>
          <a:prstGeom prst="rect">
            <a:avLst/>
          </a:prstGeom>
          <a:solidFill>
            <a:srgbClr val="D5F1C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4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pid_t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pid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= </a:t>
            </a:r>
            <a:r>
              <a:rPr lang="en-US" sz="1400" b="1" dirty="0">
                <a:solidFill>
                  <a:srgbClr val="4B2A85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fork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();</a:t>
            </a:r>
          </a:p>
          <a:p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if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(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pid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== 0) {</a:t>
            </a:r>
          </a:p>
          <a:p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 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printf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("hello from </a:t>
            </a:r>
            <a:r>
              <a:rPr lang="en-US" sz="1400" dirty="0">
                <a:solidFill>
                  <a:srgbClr val="C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child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\n");</a:t>
            </a:r>
          </a:p>
          <a:p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} </a:t>
            </a:r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else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{ </a:t>
            </a:r>
          </a:p>
          <a:p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 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printf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("hello from </a:t>
            </a:r>
            <a:r>
              <a:rPr lang="en-US" sz="1400" dirty="0">
                <a:solidFill>
                  <a:schemeClr val="accent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parent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\n");</a:t>
            </a:r>
          </a:p>
          <a:p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}</a:t>
            </a:r>
          </a:p>
        </p:txBody>
      </p:sp>
      <p:sp>
        <p:nvSpPr>
          <p:cNvPr id="22" name="Text Box 4"/>
          <p:cNvSpPr txBox="1"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2136648" y="3557017"/>
            <a:ext cx="3728906" cy="1384995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4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pid_t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pid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= </a:t>
            </a:r>
            <a:r>
              <a:rPr lang="en-US" sz="1400" b="1" dirty="0">
                <a:solidFill>
                  <a:srgbClr val="4B2A85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fork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();</a:t>
            </a:r>
          </a:p>
          <a:p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if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(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pid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== 0) {</a:t>
            </a:r>
          </a:p>
          <a:p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 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printf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("hello from </a:t>
            </a:r>
            <a:r>
              <a:rPr lang="en-US" sz="1400" dirty="0">
                <a:solidFill>
                  <a:srgbClr val="C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child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\n");</a:t>
            </a:r>
          </a:p>
          <a:p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} </a:t>
            </a:r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else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{ </a:t>
            </a:r>
          </a:p>
          <a:p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 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printf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("hello from </a:t>
            </a:r>
            <a:r>
              <a:rPr lang="en-US" sz="1400" dirty="0">
                <a:solidFill>
                  <a:schemeClr val="accent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parent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\n");</a:t>
            </a:r>
          </a:p>
          <a:p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}</a:t>
            </a:r>
          </a:p>
        </p:txBody>
      </p:sp>
      <p:sp>
        <p:nvSpPr>
          <p:cNvPr id="11" name="TextBox 10"/>
          <p:cNvSpPr txBox="1"/>
          <p:nvPr>
            <p:custDataLst>
              <p:tags r:id="rId7"/>
            </p:custDataLst>
          </p:nvPr>
        </p:nvSpPr>
        <p:spPr>
          <a:xfrm>
            <a:off x="5044440" y="3648457"/>
            <a:ext cx="731520" cy="307777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none" rtlCol="0" anchor="ctr" anchorCtr="0">
            <a:noAutofit/>
          </a:bodyPr>
          <a:lstStyle/>
          <a:p>
            <a:r>
              <a:rPr lang="en-US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pid</a:t>
            </a: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 = Y</a:t>
            </a:r>
          </a:p>
        </p:txBody>
      </p:sp>
      <p:sp>
        <p:nvSpPr>
          <p:cNvPr id="14" name="TextBox 13"/>
          <p:cNvSpPr txBox="1"/>
          <p:nvPr>
            <p:custDataLst>
              <p:tags r:id="rId8"/>
            </p:custDataLst>
          </p:nvPr>
        </p:nvSpPr>
        <p:spPr>
          <a:xfrm>
            <a:off x="9616440" y="3648457"/>
            <a:ext cx="731290" cy="307777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none" rtlCol="0" anchor="ctr" anchorCtr="0">
            <a:noAutofit/>
          </a:bodyPr>
          <a:lstStyle/>
          <a:p>
            <a:r>
              <a:rPr lang="en-US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pid</a:t>
            </a: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 = 0</a:t>
            </a:r>
          </a:p>
        </p:txBody>
      </p:sp>
      <p:sp>
        <p:nvSpPr>
          <p:cNvPr id="23" name="TextBox 22"/>
          <p:cNvSpPr txBox="1"/>
          <p:nvPr>
            <p:custDataLst>
              <p:tags r:id="rId9"/>
            </p:custDataLst>
          </p:nvPr>
        </p:nvSpPr>
        <p:spPr>
          <a:xfrm>
            <a:off x="2037530" y="1399032"/>
            <a:ext cx="20756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>
                <a:solidFill>
                  <a:srgbClr val="4B2A85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Process X    (parent)</a:t>
            </a:r>
          </a:p>
        </p:txBody>
      </p:sp>
      <p:sp>
        <p:nvSpPr>
          <p:cNvPr id="25" name="Right Arrow 24"/>
          <p:cNvSpPr/>
          <p:nvPr>
            <p:custDataLst>
              <p:tags r:id="rId10"/>
            </p:custDataLst>
          </p:nvPr>
        </p:nvSpPr>
        <p:spPr bwMode="auto">
          <a:xfrm>
            <a:off x="1752600" y="1746505"/>
            <a:ext cx="357762" cy="394395"/>
          </a:xfrm>
          <a:prstGeom prst="rightArrow">
            <a:avLst/>
          </a:prstGeom>
          <a:solidFill>
            <a:srgbClr val="C00000"/>
          </a:solidFill>
          <a:ln w="28575" cap="flat" cmpd="sng" algn="ctr">
            <a:noFill/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dirty="0">
              <a:latin typeface="Lato" panose="020F0502020204030203" pitchFamily="34" charset="0"/>
            </a:endParaRPr>
          </a:p>
        </p:txBody>
      </p:sp>
      <p:sp>
        <p:nvSpPr>
          <p:cNvPr id="26" name="Text Box 4"/>
          <p:cNvSpPr txBox="1">
            <a:spLocks noChangeArrowheads="1"/>
          </p:cNvSpPr>
          <p:nvPr>
            <p:custDataLst>
              <p:tags r:id="rId11"/>
            </p:custDataLst>
          </p:nvPr>
        </p:nvSpPr>
        <p:spPr bwMode="auto">
          <a:xfrm>
            <a:off x="6710494" y="1773937"/>
            <a:ext cx="3728906" cy="1384995"/>
          </a:xfrm>
          <a:prstGeom prst="rect">
            <a:avLst/>
          </a:prstGeom>
          <a:solidFill>
            <a:srgbClr val="D5F1C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4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pid_t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pid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= </a:t>
            </a:r>
            <a:r>
              <a:rPr lang="en-US" sz="1400" b="1" dirty="0">
                <a:solidFill>
                  <a:srgbClr val="4B2A85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fork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();</a:t>
            </a:r>
          </a:p>
          <a:p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if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(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pid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== 0) {</a:t>
            </a:r>
          </a:p>
          <a:p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 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printf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("hello from </a:t>
            </a:r>
            <a:r>
              <a:rPr lang="en-US" sz="1400" dirty="0">
                <a:solidFill>
                  <a:srgbClr val="C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child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\n");</a:t>
            </a:r>
          </a:p>
          <a:p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} </a:t>
            </a:r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else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{ </a:t>
            </a:r>
          </a:p>
          <a:p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 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printf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("hello from </a:t>
            </a:r>
            <a:r>
              <a:rPr lang="en-US" sz="1400" dirty="0">
                <a:solidFill>
                  <a:schemeClr val="accent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parent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\n");</a:t>
            </a:r>
          </a:p>
          <a:p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}</a:t>
            </a:r>
          </a:p>
        </p:txBody>
      </p:sp>
      <p:sp>
        <p:nvSpPr>
          <p:cNvPr id="27" name="TextBox 26"/>
          <p:cNvSpPr txBox="1"/>
          <p:nvPr>
            <p:custDataLst>
              <p:tags r:id="rId12"/>
            </p:custDataLst>
          </p:nvPr>
        </p:nvSpPr>
        <p:spPr>
          <a:xfrm>
            <a:off x="6608166" y="1399032"/>
            <a:ext cx="18276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>
                <a:solidFill>
                  <a:srgbClr val="4B2A85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Process Y   (child)</a:t>
            </a:r>
          </a:p>
        </p:txBody>
      </p:sp>
      <p:sp>
        <p:nvSpPr>
          <p:cNvPr id="28" name="Right Arrow 27"/>
          <p:cNvSpPr/>
          <p:nvPr>
            <p:custDataLst>
              <p:tags r:id="rId13"/>
            </p:custDataLst>
          </p:nvPr>
        </p:nvSpPr>
        <p:spPr bwMode="auto">
          <a:xfrm>
            <a:off x="6323237" y="1746505"/>
            <a:ext cx="357762" cy="394395"/>
          </a:xfrm>
          <a:prstGeom prst="rightArrow">
            <a:avLst/>
          </a:prstGeom>
          <a:solidFill>
            <a:srgbClr val="C00000"/>
          </a:solidFill>
          <a:ln w="28575" cap="flat" cmpd="sng" algn="ctr">
            <a:noFill/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dirty="0">
              <a:latin typeface="Lato" panose="020F0502020204030203" pitchFamily="34" charset="0"/>
            </a:endParaRPr>
          </a:p>
        </p:txBody>
      </p:sp>
      <p:sp>
        <p:nvSpPr>
          <p:cNvPr id="29" name="Text Box 4"/>
          <p:cNvSpPr txBox="1">
            <a:spLocks noChangeArrowheads="1"/>
          </p:cNvSpPr>
          <p:nvPr>
            <p:custDataLst>
              <p:tags r:id="rId14"/>
            </p:custDataLst>
          </p:nvPr>
        </p:nvSpPr>
        <p:spPr bwMode="auto">
          <a:xfrm>
            <a:off x="2139857" y="1773937"/>
            <a:ext cx="3728906" cy="1384995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4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pid_t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pid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= </a:t>
            </a:r>
            <a:r>
              <a:rPr lang="en-US" sz="1400" b="1" dirty="0">
                <a:solidFill>
                  <a:srgbClr val="4B2A85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fork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();</a:t>
            </a:r>
          </a:p>
          <a:p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if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(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pid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== 0) {</a:t>
            </a:r>
          </a:p>
          <a:p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 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printf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("hello from </a:t>
            </a:r>
            <a:r>
              <a:rPr lang="en-US" sz="1400" dirty="0">
                <a:solidFill>
                  <a:srgbClr val="C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child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\n");</a:t>
            </a:r>
          </a:p>
          <a:p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} </a:t>
            </a:r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else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{ </a:t>
            </a:r>
          </a:p>
          <a:p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 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printf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("hello from </a:t>
            </a:r>
            <a:r>
              <a:rPr lang="en-US" sz="1400" dirty="0">
                <a:solidFill>
                  <a:schemeClr val="accent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parent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\n");</a:t>
            </a:r>
          </a:p>
          <a:p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}</a:t>
            </a:r>
          </a:p>
        </p:txBody>
      </p:sp>
      <p:sp>
        <p:nvSpPr>
          <p:cNvPr id="16" name="Rectangle 15"/>
          <p:cNvSpPr/>
          <p:nvPr>
            <p:custDataLst>
              <p:tags r:id="rId15"/>
            </p:custDataLst>
          </p:nvPr>
        </p:nvSpPr>
        <p:spPr>
          <a:xfrm>
            <a:off x="2736973" y="5120640"/>
            <a:ext cx="25282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hello from </a:t>
            </a:r>
            <a:r>
              <a:rPr lang="en-US" dirty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parent</a:t>
            </a:r>
          </a:p>
        </p:txBody>
      </p:sp>
      <p:sp>
        <p:nvSpPr>
          <p:cNvPr id="17" name="Rectangle 16"/>
          <p:cNvSpPr/>
          <p:nvPr>
            <p:custDataLst>
              <p:tags r:id="rId16"/>
            </p:custDataLst>
          </p:nvPr>
        </p:nvSpPr>
        <p:spPr>
          <a:xfrm>
            <a:off x="7377902" y="5120640"/>
            <a:ext cx="239039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hello from </a:t>
            </a:r>
            <a:r>
              <a:rPr lang="en-US" dirty="0">
                <a:solidFill>
                  <a:srgbClr val="C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child</a:t>
            </a:r>
          </a:p>
        </p:txBody>
      </p:sp>
      <p:sp>
        <p:nvSpPr>
          <p:cNvPr id="18" name="TextBox 17"/>
          <p:cNvSpPr txBox="1"/>
          <p:nvPr>
            <p:custDataLst>
              <p:tags r:id="rId17"/>
            </p:custDataLst>
          </p:nvPr>
        </p:nvSpPr>
        <p:spPr>
          <a:xfrm>
            <a:off x="4632960" y="5852160"/>
            <a:ext cx="3291840" cy="548640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pPr algn="ctr"/>
            <a:r>
              <a:rPr lang="en-US" sz="2400" i="1" dirty="0">
                <a:latin typeface="Calibri" panose="020F0502020204030204" pitchFamily="34" charset="0"/>
                <a:cs typeface="Calibri" panose="020F0502020204030204" pitchFamily="34" charset="0"/>
              </a:rPr>
              <a:t>Which one appears first?</a:t>
            </a:r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20">
            <p14:nvContentPartPr>
              <p14:cNvPr id="4" name="Ink 3"/>
              <p14:cNvContentPartPr/>
              <p14:nvPr/>
            </p14:nvContentPartPr>
            <p14:xfrm>
              <a:off x="3387000" y="4223520"/>
              <a:ext cx="6267960" cy="232236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21"/>
              <a:stretch>
                <a:fillRect/>
              </a:stretch>
            </p:blipFill>
            <p:spPr>
              <a:xfrm>
                <a:off x="3377640" y="4214160"/>
                <a:ext cx="6286680" cy="23410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7762694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0498" name="Rectangle 2"/>
          <p:cNvSpPr>
            <a:spLocks noGrp="1" noChangeArrowheads="1"/>
          </p:cNvSpPr>
          <p:nvPr>
            <p:ph type="title"/>
            <p:custDataLst>
              <p:tags r:id="rId1"/>
            </p:custDataLst>
          </p:nvPr>
        </p:nvSpPr>
        <p:spPr>
          <a:xfrm>
            <a:off x="1880616" y="438912"/>
            <a:ext cx="8403336" cy="762000"/>
          </a:xfrm>
        </p:spPr>
        <p:txBody>
          <a:bodyPr/>
          <a:lstStyle/>
          <a:p>
            <a:r>
              <a:rPr lang="en-US" dirty="0"/>
              <a:t>Yet another fork Example</a:t>
            </a:r>
          </a:p>
        </p:txBody>
      </p:sp>
      <p:sp>
        <p:nvSpPr>
          <p:cNvPr id="490500" name="Rectangle 4"/>
          <p:cNvSpPr>
            <a:spLocks noGrp="1" noChangeArrowheads="1"/>
          </p:cNvSpPr>
          <p:nvPr>
            <p:ph idx="1"/>
            <p:custDataLst>
              <p:tags r:id="rId2"/>
            </p:custDataLst>
          </p:nvPr>
        </p:nvSpPr>
        <p:spPr>
          <a:xfrm>
            <a:off x="1917192" y="3749040"/>
            <a:ext cx="8366760" cy="2926080"/>
          </a:xfrm>
        </p:spPr>
        <p:txBody>
          <a:bodyPr/>
          <a:lstStyle/>
          <a:p>
            <a:r>
              <a:rPr lang="en-US" sz="2400" dirty="0"/>
              <a:t>Both processes continue/start execution after 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fork</a:t>
            </a:r>
          </a:p>
          <a:p>
            <a:pPr lvl="1"/>
            <a:r>
              <a:rPr lang="en-US" sz="2000" dirty="0"/>
              <a:t>Child starts at instruction after the call to 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fork</a:t>
            </a:r>
            <a:r>
              <a:rPr lang="en-US" sz="2000" dirty="0"/>
              <a:t> (storing into </a:t>
            </a:r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pid</a:t>
            </a:r>
            <a:r>
              <a:rPr lang="en-US" sz="2000" dirty="0"/>
              <a:t>)</a:t>
            </a:r>
          </a:p>
          <a:p>
            <a:r>
              <a:rPr lang="en-US" sz="2400" dirty="0"/>
              <a:t>Can’t predict execution order of parent and child</a:t>
            </a:r>
          </a:p>
          <a:p>
            <a:r>
              <a:rPr lang="en-US" sz="2400" dirty="0"/>
              <a:t>Both processes start with 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x=1</a:t>
            </a:r>
          </a:p>
          <a:p>
            <a:pPr lvl="1"/>
            <a:r>
              <a:rPr lang="en-US" sz="2000" dirty="0"/>
              <a:t>Subsequent changes to 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x</a:t>
            </a:r>
            <a:r>
              <a:rPr lang="en-US" sz="2000" dirty="0"/>
              <a:t> are independent</a:t>
            </a:r>
          </a:p>
          <a:p>
            <a:r>
              <a:rPr lang="en-US" sz="2400" dirty="0"/>
              <a:t>Shared open files:  </a:t>
            </a:r>
            <a:r>
              <a:rPr lang="en-US" sz="2400" dirty="0" err="1"/>
              <a:t>stdout</a:t>
            </a:r>
            <a:r>
              <a:rPr lang="en-US" sz="2400" dirty="0"/>
              <a:t> is the same in both parent and child</a:t>
            </a:r>
          </a:p>
          <a:p>
            <a:endParaRPr lang="en-US" sz="20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0"/>
            <p:custDataLst>
              <p:tags r:id="rId3"/>
            </p:custDataLst>
          </p:nvPr>
        </p:nvSpPr>
        <p:spPr/>
        <p:txBody>
          <a:bodyPr/>
          <a:lstStyle/>
          <a:p>
            <a:fld id="{7CBE8339-D2AD-46DC-A898-FD1E949067F0}" type="slidenum">
              <a:rPr lang="en-US" smtClean="0"/>
              <a:pPr/>
              <a:t>28</a:t>
            </a:fld>
            <a:endParaRPr lang="en-US"/>
          </a:p>
        </p:txBody>
      </p:sp>
      <p:sp>
        <p:nvSpPr>
          <p:cNvPr id="7" name="Text Box 3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2209799" y="1362456"/>
            <a:ext cx="7772400" cy="2308324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normAutofit/>
          </a:bodyPr>
          <a:lstStyle/>
          <a:p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void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fork1() {</a:t>
            </a:r>
          </a:p>
          <a:p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sz="16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x = 1;</a:t>
            </a:r>
          </a:p>
          <a:p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sz="16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pid_t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pid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= </a:t>
            </a:r>
            <a:r>
              <a:rPr lang="en-US" sz="1600" b="1" dirty="0">
                <a:solidFill>
                  <a:srgbClr val="4B2A85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fork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();</a:t>
            </a:r>
          </a:p>
          <a:p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if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(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pid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== 0)</a:t>
            </a:r>
          </a:p>
          <a:p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	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printf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("Child has x = %d\n", ++x);</a:t>
            </a:r>
          </a:p>
          <a:p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else</a:t>
            </a:r>
            <a:endParaRPr lang="en-US" sz="16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	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printf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("Parent has x = %d\n", --x);</a:t>
            </a:r>
          </a:p>
          <a:p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printf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("Bye from process %d with x = %d\n", 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getpid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(), x);</a:t>
            </a:r>
          </a:p>
          <a:p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}</a:t>
            </a:r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7">
            <p14:nvContentPartPr>
              <p14:cNvPr id="8" name="Ink 7"/>
              <p14:cNvContentPartPr/>
              <p14:nvPr/>
            </p14:nvContentPartPr>
            <p14:xfrm>
              <a:off x="4647360" y="2044080"/>
              <a:ext cx="5886360" cy="1271160"/>
            </p14:xfrm>
          </p:contentPart>
        </mc:Choice>
        <mc:Fallback>
          <p:pic>
            <p:nvPicPr>
              <p:cNvPr id="8" name="Ink 7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4638000" y="2034720"/>
                <a:ext cx="5905080" cy="12898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0221262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05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05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05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05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05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05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932D2AF-B379-4034-A184-81667C18346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sz="4000" dirty="0"/>
              <a:t>Exec: a companion to fork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31443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8AECBB-15A6-4F7F-9601-D666BCAA74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Main parallelism capabilities in one machine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C50125A-A79D-4D51-ADF8-992054DC49F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97859" y="1865966"/>
            <a:ext cx="105156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dirty="0"/>
          </a:p>
          <a:p>
            <a:r>
              <a:rPr lang="en-US" dirty="0"/>
              <a:t>May have </a:t>
            </a:r>
            <a:r>
              <a:rPr lang="en-US" dirty="0">
                <a:solidFill>
                  <a:srgbClr val="FF0000"/>
                </a:solidFill>
              </a:rPr>
              <a:t>several processors </a:t>
            </a:r>
            <a:r>
              <a:rPr lang="en-US" dirty="0"/>
              <a:t>(rare)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A single processor typically contains </a:t>
            </a:r>
            <a:r>
              <a:rPr lang="en-US" dirty="0">
                <a:solidFill>
                  <a:srgbClr val="FF0000"/>
                </a:solidFill>
              </a:rPr>
              <a:t>N cores </a:t>
            </a:r>
            <a:r>
              <a:rPr lang="en-US" dirty="0"/>
              <a:t>(e.g. </a:t>
            </a:r>
            <a:r>
              <a:rPr lang="pt-BR" dirty="0"/>
              <a:t>i7-10875H has 8 cores), each one basically a separate processor. </a:t>
            </a:r>
          </a:p>
          <a:p>
            <a:pPr marL="457200" lvl="1" indent="0">
              <a:buNone/>
            </a:pPr>
            <a:endParaRPr lang="pt-BR" dirty="0"/>
          </a:p>
          <a:p>
            <a:r>
              <a:rPr lang="pt-BR" dirty="0"/>
              <a:t>Intel processor has </a:t>
            </a:r>
            <a:r>
              <a:rPr lang="pt-BR" dirty="0">
                <a:solidFill>
                  <a:srgbClr val="FF0000"/>
                </a:solidFill>
              </a:rPr>
              <a:t>2*N “threads”: </a:t>
            </a:r>
            <a:r>
              <a:rPr lang="pt-BR" dirty="0"/>
              <a:t>these are not the threads we will look at the lecture, but a clever trick to run two processes </a:t>
            </a:r>
            <a:r>
              <a:rPr lang="pt-BR" i="1" dirty="0"/>
              <a:t>somewhat</a:t>
            </a:r>
            <a:r>
              <a:rPr lang="pt-BR" dirty="0"/>
              <a:t> in parallel on a single core.</a:t>
            </a: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767080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en-US" dirty="0"/>
              <a:t>Fork-Exec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  <p:custDataLst>
              <p:tags r:id="rId2"/>
            </p:custDataLst>
          </p:nvPr>
        </p:nvSpPr>
        <p:spPr/>
        <p:txBody>
          <a:bodyPr/>
          <a:lstStyle/>
          <a:p>
            <a:pPr lvl="0"/>
            <a:r>
              <a:rPr lang="en-US" dirty="0">
                <a:solidFill>
                  <a:srgbClr val="000000"/>
                </a:solidFill>
              </a:rPr>
              <a:t>fork-exec model:</a:t>
            </a:r>
          </a:p>
          <a:p>
            <a:pPr lvl="1"/>
            <a:r>
              <a:rPr lang="en-US" dirty="0">
                <a:solidFill>
                  <a:srgbClr val="000000"/>
                </a:solidFill>
                <a:latin typeface="Courier New" panose="02070309020205020404" pitchFamily="49" charset="0"/>
                <a:ea typeface="+mn-ea"/>
                <a:cs typeface="Courier New" panose="02070309020205020404" pitchFamily="49" charset="0"/>
              </a:rPr>
              <a:t>fork()</a:t>
            </a:r>
            <a:r>
              <a:rPr lang="en-US" dirty="0"/>
              <a:t> creates a copy of the current process</a:t>
            </a:r>
          </a:p>
          <a:p>
            <a:pPr lvl="1"/>
            <a:r>
              <a:rPr lang="en-US" dirty="0">
                <a:solidFill>
                  <a:srgbClr val="000000"/>
                </a:solidFill>
                <a:latin typeface="Courier New" panose="02070309020205020404" pitchFamily="49" charset="0"/>
                <a:ea typeface="+mn-ea"/>
                <a:cs typeface="Courier New" panose="02070309020205020404" pitchFamily="49" charset="0"/>
              </a:rPr>
              <a:t>exec*()</a:t>
            </a:r>
            <a:r>
              <a:rPr lang="en-US" dirty="0"/>
              <a:t> replaces the current process’ code and address space with the code for a different program</a:t>
            </a:r>
          </a:p>
          <a:p>
            <a:pPr lvl="2"/>
            <a:r>
              <a:rPr lang="en-US" dirty="0"/>
              <a:t>Whole family of </a:t>
            </a:r>
            <a:r>
              <a:rPr 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exec</a:t>
            </a:r>
            <a:r>
              <a:rPr lang="en-US" dirty="0"/>
              <a:t> calls – see 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exec(3)</a:t>
            </a:r>
            <a:r>
              <a:rPr lang="en-US" dirty="0"/>
              <a:t> and 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execve(2)</a:t>
            </a:r>
            <a:endParaRPr lang="en-US" b="1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  <p:custDataLst>
              <p:tags r:id="rId3"/>
            </p:custDataLst>
          </p:nvPr>
        </p:nvSpPr>
        <p:spPr/>
        <p:txBody>
          <a:bodyPr/>
          <a:lstStyle/>
          <a:p>
            <a:fld id="{7CBE8339-D2AD-46DC-A898-FD1E949067F0}" type="slidenum">
              <a:rPr lang="en-US" smtClean="0"/>
              <a:pPr/>
              <a:t>30</a:t>
            </a:fld>
            <a:endParaRPr lang="en-US"/>
          </a:p>
        </p:txBody>
      </p:sp>
      <p:sp>
        <p:nvSpPr>
          <p:cNvPr id="7" name="Text Box 3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2438400" y="3566160"/>
            <a:ext cx="7315200" cy="304698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1600" i="1" dirty="0">
                <a:latin typeface="Courier New" panose="02070309020205020404" pitchFamily="49" charset="0"/>
                <a:cs typeface="Courier New" panose="02070309020205020404" pitchFamily="49" charset="0"/>
              </a:rPr>
              <a:t>// Example arguments: path="/</a:t>
            </a:r>
            <a:r>
              <a:rPr lang="en-US" sz="1600" i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usr</a:t>
            </a:r>
            <a:r>
              <a:rPr lang="en-US" sz="1600" i="1" dirty="0">
                <a:latin typeface="Courier New" panose="02070309020205020404" pitchFamily="49" charset="0"/>
                <a:cs typeface="Courier New" panose="02070309020205020404" pitchFamily="49" charset="0"/>
              </a:rPr>
              <a:t>/bin/ls",</a:t>
            </a:r>
          </a:p>
          <a:p>
            <a:r>
              <a:rPr lang="en-US" sz="1600" i="1" dirty="0">
                <a:latin typeface="Courier New" panose="02070309020205020404" pitchFamily="49" charset="0"/>
                <a:cs typeface="Courier New" panose="02070309020205020404" pitchFamily="49" charset="0"/>
              </a:rPr>
              <a:t>//     argv[0]="/</a:t>
            </a:r>
            <a:r>
              <a:rPr lang="en-US" sz="1600" i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usr</a:t>
            </a:r>
            <a:r>
              <a:rPr lang="en-US" sz="1600" i="1" dirty="0">
                <a:latin typeface="Courier New" panose="02070309020205020404" pitchFamily="49" charset="0"/>
                <a:cs typeface="Courier New" panose="02070309020205020404" pitchFamily="49" charset="0"/>
              </a:rPr>
              <a:t>/bin/ls", </a:t>
            </a:r>
            <a:r>
              <a:rPr lang="en-US" sz="1600" i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argv</a:t>
            </a:r>
            <a:r>
              <a:rPr lang="en-US" sz="1600" i="1" dirty="0">
                <a:latin typeface="Courier New" panose="02070309020205020404" pitchFamily="49" charset="0"/>
                <a:cs typeface="Courier New" panose="02070309020205020404" pitchFamily="49" charset="0"/>
              </a:rPr>
              <a:t>[1]="-</a:t>
            </a:r>
            <a:r>
              <a:rPr lang="en-US" sz="1600" i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ahl</a:t>
            </a:r>
            <a:r>
              <a:rPr lang="en-US" sz="1600" i="1" dirty="0">
                <a:latin typeface="Courier New" panose="02070309020205020404" pitchFamily="49" charset="0"/>
                <a:cs typeface="Courier New" panose="02070309020205020404" pitchFamily="49" charset="0"/>
              </a:rPr>
              <a:t>", argv[2]=NULL</a:t>
            </a:r>
          </a:p>
          <a:p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void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fork_exec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char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*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path, </a:t>
            </a:r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char *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argv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[]) {</a:t>
            </a:r>
          </a:p>
          <a:p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  </a:t>
            </a:r>
            <a:r>
              <a:rPr lang="en-US" sz="16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pid_t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pid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= </a:t>
            </a:r>
            <a:r>
              <a:rPr lang="en-US" sz="1600" b="1" dirty="0">
                <a:solidFill>
                  <a:srgbClr val="4B2A85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fork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();</a:t>
            </a:r>
          </a:p>
          <a:p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  </a:t>
            </a:r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if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(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pid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!= 0) {</a:t>
            </a:r>
          </a:p>
          <a:p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     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printf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("Parent: created a child %d\n", pid);</a:t>
            </a:r>
          </a:p>
          <a:p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  } </a:t>
            </a:r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else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{</a:t>
            </a:r>
          </a:p>
          <a:p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     printf("Child: about to exec a new program\n");</a:t>
            </a:r>
          </a:p>
          <a:p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     </a:t>
            </a:r>
            <a:r>
              <a:rPr lang="en-US" sz="1600" b="1" dirty="0" err="1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execv</a:t>
            </a:r>
            <a:r>
              <a:rPr lang="en-US" sz="1600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(path, argv);</a:t>
            </a:r>
          </a:p>
          <a:p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  }</a:t>
            </a:r>
          </a:p>
          <a:p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  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printf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("This line printed by parent only!\n");</a:t>
            </a:r>
          </a:p>
          <a:p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}</a:t>
            </a:r>
          </a:p>
        </p:txBody>
      </p:sp>
      <p:sp>
        <p:nvSpPr>
          <p:cNvPr id="5" name="Rounded Rectangle 4"/>
          <p:cNvSpPr/>
          <p:nvPr/>
        </p:nvSpPr>
        <p:spPr bwMode="auto">
          <a:xfrm>
            <a:off x="7010400" y="548640"/>
            <a:ext cx="3291840" cy="548640"/>
          </a:xfrm>
          <a:prstGeom prst="roundRect">
            <a:avLst/>
          </a:prstGeom>
          <a:noFill/>
          <a:ln w="25400" cap="flat" cmpd="sng" algn="ctr">
            <a:solidFill>
              <a:srgbClr val="CC0000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0" tIns="45720" rIns="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600" b="1" dirty="0">
                <a:solidFill>
                  <a:srgbClr val="C00000"/>
                </a:solidFill>
                <a:latin typeface="Calibri" charset="0"/>
                <a:ea typeface="Calibri" charset="0"/>
                <a:cs typeface="Calibri" charset="0"/>
              </a:rPr>
              <a:t>Note:</a:t>
            </a:r>
            <a:r>
              <a:rPr lang="en-US" sz="1600" dirty="0">
                <a:solidFill>
                  <a:srgbClr val="C00000"/>
                </a:solidFill>
                <a:latin typeface="Calibri" charset="0"/>
                <a:ea typeface="Calibri" charset="0"/>
                <a:cs typeface="Calibri" charset="0"/>
              </a:rPr>
              <a:t>  the return values of </a:t>
            </a:r>
            <a:r>
              <a:rPr lang="en-US" sz="1600" dirty="0">
                <a:solidFill>
                  <a:srgbClr val="C00000"/>
                </a:solidFill>
                <a:latin typeface="Courier New" panose="02070309020205020404" pitchFamily="49" charset="0"/>
                <a:ea typeface="Calibri" charset="0"/>
                <a:cs typeface="Courier New" panose="02070309020205020404" pitchFamily="49" charset="0"/>
              </a:rPr>
              <a:t>fork</a:t>
            </a:r>
            <a:r>
              <a:rPr lang="en-US" sz="1600" dirty="0">
                <a:solidFill>
                  <a:srgbClr val="C00000"/>
                </a:solidFill>
                <a:latin typeface="Calibri" charset="0"/>
                <a:ea typeface="Calibri" charset="0"/>
                <a:cs typeface="Calibri" charset="0"/>
              </a:rPr>
              <a:t> and </a:t>
            </a:r>
            <a:r>
              <a:rPr lang="en-US" sz="1600" dirty="0">
                <a:solidFill>
                  <a:srgbClr val="C00000"/>
                </a:solidFill>
                <a:latin typeface="Courier New" panose="02070309020205020404" pitchFamily="49" charset="0"/>
                <a:ea typeface="Calibri" charset="0"/>
                <a:cs typeface="Courier New" panose="02070309020205020404" pitchFamily="49" charset="0"/>
              </a:rPr>
              <a:t>exec*</a:t>
            </a:r>
            <a:r>
              <a:rPr lang="en-US" sz="1600" dirty="0">
                <a:solidFill>
                  <a:srgbClr val="C00000"/>
                </a:solidFill>
                <a:latin typeface="Calibri" charset="0"/>
                <a:ea typeface="Calibri" charset="0"/>
                <a:cs typeface="Calibri" charset="0"/>
              </a:rPr>
              <a:t> should be checked for errors</a:t>
            </a:r>
          </a:p>
        </p:txBody>
      </p:sp>
    </p:spTree>
    <p:extLst>
      <p:ext uri="{BB962C8B-B14F-4D97-AF65-F5344CB8AC3E}">
        <p14:creationId xmlns:p14="http://schemas.microsoft.com/office/powerpoint/2010/main" val="366887056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Line 34"/>
          <p:cNvSpPr>
            <a:spLocks noChangeShapeType="1"/>
          </p:cNvSpPr>
          <p:nvPr>
            <p:custDataLst>
              <p:tags r:id="rId1"/>
            </p:custDataLst>
          </p:nvPr>
        </p:nvSpPr>
        <p:spPr bwMode="auto">
          <a:xfrm>
            <a:off x="4172497" y="3547996"/>
            <a:ext cx="506982" cy="537342"/>
          </a:xfrm>
          <a:prstGeom prst="line">
            <a:avLst/>
          </a:prstGeom>
          <a:noFill/>
          <a:ln w="38100">
            <a:solidFill>
              <a:schemeClr val="tx2"/>
            </a:solidFill>
            <a:round/>
            <a:headEnd/>
            <a:tailEnd type="triangle" w="med" len="med"/>
          </a:ln>
          <a:effectLst/>
        </p:spPr>
        <p:txBody>
          <a:bodyPr wrap="square" lIns="45720" rIns="45720" anchor="ctr">
            <a:spAutoFit/>
          </a:bodyPr>
          <a:lstStyle/>
          <a:p>
            <a:endParaRPr lang="en-US" dirty="0">
              <a:latin typeface="Lato" panose="020F0502020204030203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1880616" y="438912"/>
            <a:ext cx="8405982" cy="762000"/>
          </a:xfrm>
        </p:spPr>
        <p:txBody>
          <a:bodyPr/>
          <a:lstStyle/>
          <a:p>
            <a:r>
              <a:rPr lang="en-US" dirty="0"/>
              <a:t>Exec-</a:t>
            </a:r>
            <a:r>
              <a:rPr lang="en-US" dirty="0" err="1"/>
              <a:t>ing</a:t>
            </a:r>
            <a:r>
              <a:rPr lang="en-US" dirty="0"/>
              <a:t> a new program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  <p:custDataLst>
              <p:tags r:id="rId3"/>
            </p:custDataLst>
          </p:nvPr>
        </p:nvSpPr>
        <p:spPr/>
        <p:txBody>
          <a:bodyPr/>
          <a:lstStyle/>
          <a:p>
            <a:fld id="{7CBE8339-D2AD-46DC-A898-FD1E949067F0}" type="slidenum">
              <a:rPr lang="en-US" smtClean="0"/>
              <a:pPr/>
              <a:t>31</a:t>
            </a:fld>
            <a:endParaRPr lang="en-US"/>
          </a:p>
        </p:txBody>
      </p:sp>
      <p:grpSp>
        <p:nvGrpSpPr>
          <p:cNvPr id="3" name="Group 15"/>
          <p:cNvGrpSpPr/>
          <p:nvPr>
            <p:custDataLst>
              <p:tags r:id="rId4"/>
            </p:custDataLst>
          </p:nvPr>
        </p:nvGrpSpPr>
        <p:grpSpPr>
          <a:xfrm>
            <a:off x="2204859" y="1188720"/>
            <a:ext cx="2060319" cy="2400604"/>
            <a:chOff x="6245481" y="3779780"/>
            <a:chExt cx="2060319" cy="2400604"/>
          </a:xfrm>
        </p:grpSpPr>
        <p:sp>
          <p:nvSpPr>
            <p:cNvPr id="7" name="Rectangle 20"/>
            <p:cNvSpPr>
              <a:spLocks noChangeArrowheads="1"/>
            </p:cNvSpPr>
            <p:nvPr>
              <p:custDataLst>
                <p:tags r:id="rId31"/>
              </p:custDataLst>
            </p:nvPr>
          </p:nvSpPr>
          <p:spPr bwMode="auto">
            <a:xfrm>
              <a:off x="6245481" y="3784176"/>
              <a:ext cx="2060319" cy="2383114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8" name="Rectangle 21"/>
            <p:cNvSpPr>
              <a:spLocks noChangeArrowheads="1"/>
            </p:cNvSpPr>
            <p:nvPr>
              <p:custDataLst>
                <p:tags r:id="rId32"/>
              </p:custDataLst>
            </p:nvPr>
          </p:nvSpPr>
          <p:spPr bwMode="auto">
            <a:xfrm>
              <a:off x="6245481" y="3779780"/>
              <a:ext cx="2060319" cy="776943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lnSpc>
                  <a:spcPct val="100000"/>
                </a:lnSpc>
              </a:pPr>
              <a:r>
                <a:rPr lang="en-US" dirty="0">
                  <a:latin typeface="Calibri" panose="020F0502020204030204" pitchFamily="34" charset="0"/>
                  <a:cs typeface="Calibri" panose="020F0502020204030204" pitchFamily="34" charset="0"/>
                </a:rPr>
                <a:t>Stack</a:t>
              </a:r>
            </a:p>
          </p:txBody>
        </p:sp>
        <p:sp>
          <p:nvSpPr>
            <p:cNvPr id="9" name="Rectangle 23"/>
            <p:cNvSpPr>
              <a:spLocks noChangeArrowheads="1"/>
            </p:cNvSpPr>
            <p:nvPr>
              <p:custDataLst>
                <p:tags r:id="rId33"/>
              </p:custDataLst>
            </p:nvPr>
          </p:nvSpPr>
          <p:spPr bwMode="auto">
            <a:xfrm>
              <a:off x="6245481" y="5867400"/>
              <a:ext cx="2060319" cy="312984"/>
            </a:xfrm>
            <a:prstGeom prst="rect">
              <a:avLst/>
            </a:prstGeom>
            <a:solidFill>
              <a:srgbClr val="F6F5BD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lnSpc>
                  <a:spcPct val="100000"/>
                </a:lnSpc>
              </a:pPr>
              <a:r>
                <a:rPr lang="en-US" dirty="0">
                  <a:latin typeface="Calibri" panose="020F0502020204030204" pitchFamily="34" charset="0"/>
                  <a:cs typeface="Calibri" panose="020F0502020204030204" pitchFamily="34" charset="0"/>
                </a:rPr>
                <a:t>Code: </a:t>
              </a:r>
              <a:r>
                <a:rPr lang="en-US" dirty="0">
                  <a:latin typeface="Calibri" panose="020F0502020204030204" pitchFamily="34" charset="0"/>
                  <a:ea typeface="Anonymous Pro" charset="0"/>
                  <a:cs typeface="Calibri" panose="020F0502020204030204" pitchFamily="34" charset="0"/>
                </a:rPr>
                <a:t>/usr/bin/bash</a:t>
              </a:r>
              <a:endParaRPr lang="en-US" sz="1400" dirty="0">
                <a:latin typeface="Calibri" panose="020F0502020204030204" pitchFamily="34" charset="0"/>
                <a:ea typeface="Anonymous Pro" charset="0"/>
                <a:cs typeface="Calibri" panose="020F0502020204030204" pitchFamily="34" charset="0"/>
              </a:endParaRPr>
            </a:p>
          </p:txBody>
        </p:sp>
        <p:sp>
          <p:nvSpPr>
            <p:cNvPr id="10" name="Rectangle 24"/>
            <p:cNvSpPr>
              <a:spLocks noChangeArrowheads="1"/>
            </p:cNvSpPr>
            <p:nvPr>
              <p:custDataLst>
                <p:tags r:id="rId34"/>
              </p:custDataLst>
            </p:nvPr>
          </p:nvSpPr>
          <p:spPr bwMode="auto">
            <a:xfrm>
              <a:off x="6245481" y="5564964"/>
              <a:ext cx="2060319" cy="302436"/>
            </a:xfrm>
            <a:prstGeom prst="rect">
              <a:avLst/>
            </a:prstGeom>
            <a:solidFill>
              <a:srgbClr val="F1C7C7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lnSpc>
                  <a:spcPct val="100000"/>
                </a:lnSpc>
              </a:pPr>
              <a:r>
                <a:rPr lang="en-US" dirty="0">
                  <a:latin typeface="Calibri" panose="020F0502020204030204" pitchFamily="34" charset="0"/>
                  <a:cs typeface="Calibri" panose="020F0502020204030204" pitchFamily="34" charset="0"/>
                </a:rPr>
                <a:t>Data</a:t>
              </a:r>
            </a:p>
          </p:txBody>
        </p:sp>
        <p:sp>
          <p:nvSpPr>
            <p:cNvPr id="11" name="Rectangle 25"/>
            <p:cNvSpPr>
              <a:spLocks noChangeArrowheads="1"/>
            </p:cNvSpPr>
            <p:nvPr>
              <p:custDataLst>
                <p:tags r:id="rId35"/>
              </p:custDataLst>
            </p:nvPr>
          </p:nvSpPr>
          <p:spPr bwMode="auto">
            <a:xfrm>
              <a:off x="6245481" y="5093578"/>
              <a:ext cx="2060318" cy="469021"/>
            </a:xfrm>
            <a:prstGeom prst="rect">
              <a:avLst/>
            </a:prstGeom>
            <a:solidFill>
              <a:srgbClr val="D5F1CF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lnSpc>
                  <a:spcPct val="100000"/>
                </a:lnSpc>
              </a:pPr>
              <a:r>
                <a:rPr lang="en-US" dirty="0">
                  <a:latin typeface="Calibri" panose="020F0502020204030204" pitchFamily="34" charset="0"/>
                  <a:cs typeface="Calibri" panose="020F0502020204030204" pitchFamily="34" charset="0"/>
                </a:rPr>
                <a:t>Heap</a:t>
              </a:r>
            </a:p>
          </p:txBody>
        </p:sp>
      </p:grpSp>
      <p:sp>
        <p:nvSpPr>
          <p:cNvPr id="12" name="Line 34"/>
          <p:cNvSpPr>
            <a:spLocks noChangeShapeType="1"/>
          </p:cNvSpPr>
          <p:nvPr>
            <p:custDataLst>
              <p:tags r:id="rId5"/>
            </p:custDataLst>
          </p:nvPr>
        </p:nvSpPr>
        <p:spPr bwMode="auto">
          <a:xfrm>
            <a:off x="3208316" y="3576230"/>
            <a:ext cx="0" cy="548640"/>
          </a:xfrm>
          <a:prstGeom prst="line">
            <a:avLst/>
          </a:prstGeom>
          <a:noFill/>
          <a:ln w="38100">
            <a:solidFill>
              <a:schemeClr val="tx2"/>
            </a:solidFill>
            <a:round/>
            <a:headEnd/>
            <a:tailEnd type="triangle" w="med" len="med"/>
          </a:ln>
          <a:effectLst/>
        </p:spPr>
        <p:txBody>
          <a:bodyPr wrap="square" lIns="45720" rIns="45720" anchor="ctr">
            <a:spAutoFit/>
          </a:bodyPr>
          <a:lstStyle/>
          <a:p>
            <a:endParaRPr lang="en-US" dirty="0">
              <a:latin typeface="Lato" panose="020F0502020204030203" pitchFamily="34" charset="0"/>
            </a:endParaRPr>
          </a:p>
        </p:txBody>
      </p:sp>
      <p:grpSp>
        <p:nvGrpSpPr>
          <p:cNvPr id="4" name="Group 16"/>
          <p:cNvGrpSpPr/>
          <p:nvPr>
            <p:custDataLst>
              <p:tags r:id="rId6"/>
            </p:custDataLst>
          </p:nvPr>
        </p:nvGrpSpPr>
        <p:grpSpPr>
          <a:xfrm>
            <a:off x="2200139" y="4141685"/>
            <a:ext cx="2060319" cy="2400604"/>
            <a:chOff x="6245481" y="3779780"/>
            <a:chExt cx="2060319" cy="2400604"/>
          </a:xfrm>
        </p:grpSpPr>
        <p:sp>
          <p:nvSpPr>
            <p:cNvPr id="18" name="Rectangle 20"/>
            <p:cNvSpPr>
              <a:spLocks noChangeArrowheads="1"/>
            </p:cNvSpPr>
            <p:nvPr>
              <p:custDataLst>
                <p:tags r:id="rId26"/>
              </p:custDataLst>
            </p:nvPr>
          </p:nvSpPr>
          <p:spPr bwMode="auto">
            <a:xfrm>
              <a:off x="6245481" y="3784176"/>
              <a:ext cx="2060319" cy="2383114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9" name="Rectangle 21"/>
            <p:cNvSpPr>
              <a:spLocks noChangeArrowheads="1"/>
            </p:cNvSpPr>
            <p:nvPr>
              <p:custDataLst>
                <p:tags r:id="rId27"/>
              </p:custDataLst>
            </p:nvPr>
          </p:nvSpPr>
          <p:spPr bwMode="auto">
            <a:xfrm>
              <a:off x="6245481" y="3779780"/>
              <a:ext cx="2060319" cy="776943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lnSpc>
                  <a:spcPct val="100000"/>
                </a:lnSpc>
              </a:pPr>
              <a:r>
                <a:rPr lang="en-US" dirty="0">
                  <a:latin typeface="Calibri" panose="020F0502020204030204" pitchFamily="34" charset="0"/>
                  <a:cs typeface="Calibri" panose="020F0502020204030204" pitchFamily="34" charset="0"/>
                </a:rPr>
                <a:t>Stack</a:t>
              </a:r>
            </a:p>
          </p:txBody>
        </p:sp>
        <p:sp>
          <p:nvSpPr>
            <p:cNvPr id="20" name="Rectangle 23"/>
            <p:cNvSpPr>
              <a:spLocks noChangeArrowheads="1"/>
            </p:cNvSpPr>
            <p:nvPr>
              <p:custDataLst>
                <p:tags r:id="rId28"/>
              </p:custDataLst>
            </p:nvPr>
          </p:nvSpPr>
          <p:spPr bwMode="auto">
            <a:xfrm>
              <a:off x="6245481" y="5867400"/>
              <a:ext cx="2060319" cy="312984"/>
            </a:xfrm>
            <a:prstGeom prst="rect">
              <a:avLst/>
            </a:prstGeom>
            <a:solidFill>
              <a:srgbClr val="F6F5BD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r>
                <a:rPr lang="en-US" dirty="0">
                  <a:latin typeface="Calibri" panose="020F0502020204030204" pitchFamily="34" charset="0"/>
                  <a:cs typeface="Calibri" panose="020F0502020204030204" pitchFamily="34" charset="0"/>
                </a:rPr>
                <a:t>Code: </a:t>
              </a:r>
              <a:r>
                <a:rPr lang="en-US" dirty="0">
                  <a:latin typeface="Calibri" panose="020F0502020204030204" pitchFamily="34" charset="0"/>
                  <a:ea typeface="Anonymous Pro" charset="0"/>
                  <a:cs typeface="Calibri" panose="020F0502020204030204" pitchFamily="34" charset="0"/>
                </a:rPr>
                <a:t>/</a:t>
              </a:r>
              <a:r>
                <a:rPr lang="en-US" dirty="0" err="1">
                  <a:latin typeface="Calibri" panose="020F0502020204030204" pitchFamily="34" charset="0"/>
                  <a:ea typeface="Anonymous Pro" charset="0"/>
                  <a:cs typeface="Calibri" panose="020F0502020204030204" pitchFamily="34" charset="0"/>
                </a:rPr>
                <a:t>usr</a:t>
              </a:r>
              <a:r>
                <a:rPr lang="en-US" dirty="0">
                  <a:latin typeface="Calibri" panose="020F0502020204030204" pitchFamily="34" charset="0"/>
                  <a:ea typeface="Anonymous Pro" charset="0"/>
                  <a:cs typeface="Calibri" panose="020F0502020204030204" pitchFamily="34" charset="0"/>
                </a:rPr>
                <a:t>/bin/bash</a:t>
              </a:r>
            </a:p>
          </p:txBody>
        </p:sp>
        <p:sp>
          <p:nvSpPr>
            <p:cNvPr id="21" name="Rectangle 24"/>
            <p:cNvSpPr>
              <a:spLocks noChangeArrowheads="1"/>
            </p:cNvSpPr>
            <p:nvPr>
              <p:custDataLst>
                <p:tags r:id="rId29"/>
              </p:custDataLst>
            </p:nvPr>
          </p:nvSpPr>
          <p:spPr bwMode="auto">
            <a:xfrm>
              <a:off x="6245481" y="5564964"/>
              <a:ext cx="2060319" cy="302436"/>
            </a:xfrm>
            <a:prstGeom prst="rect">
              <a:avLst/>
            </a:prstGeom>
            <a:solidFill>
              <a:srgbClr val="F1C7C7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lnSpc>
                  <a:spcPct val="100000"/>
                </a:lnSpc>
              </a:pPr>
              <a:r>
                <a:rPr lang="en-US" dirty="0">
                  <a:latin typeface="Calibri" panose="020F0502020204030204" pitchFamily="34" charset="0"/>
                  <a:cs typeface="Calibri" panose="020F0502020204030204" pitchFamily="34" charset="0"/>
                </a:rPr>
                <a:t>Data</a:t>
              </a:r>
            </a:p>
          </p:txBody>
        </p:sp>
        <p:sp>
          <p:nvSpPr>
            <p:cNvPr id="22" name="Rectangle 25"/>
            <p:cNvSpPr>
              <a:spLocks noChangeArrowheads="1"/>
            </p:cNvSpPr>
            <p:nvPr>
              <p:custDataLst>
                <p:tags r:id="rId30"/>
              </p:custDataLst>
            </p:nvPr>
          </p:nvSpPr>
          <p:spPr bwMode="auto">
            <a:xfrm>
              <a:off x="6245481" y="5093578"/>
              <a:ext cx="2060318" cy="469021"/>
            </a:xfrm>
            <a:prstGeom prst="rect">
              <a:avLst/>
            </a:prstGeom>
            <a:solidFill>
              <a:srgbClr val="D5F1CF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lnSpc>
                  <a:spcPct val="100000"/>
                </a:lnSpc>
              </a:pPr>
              <a:r>
                <a:rPr lang="en-US" dirty="0">
                  <a:latin typeface="Calibri" panose="020F0502020204030204" pitchFamily="34" charset="0"/>
                  <a:cs typeface="Calibri" panose="020F0502020204030204" pitchFamily="34" charset="0"/>
                </a:rPr>
                <a:t>Heap</a:t>
              </a:r>
            </a:p>
          </p:txBody>
        </p:sp>
      </p:grpSp>
      <p:grpSp>
        <p:nvGrpSpPr>
          <p:cNvPr id="6" name="Group 22"/>
          <p:cNvGrpSpPr/>
          <p:nvPr>
            <p:custDataLst>
              <p:tags r:id="rId7"/>
            </p:custDataLst>
          </p:nvPr>
        </p:nvGrpSpPr>
        <p:grpSpPr>
          <a:xfrm>
            <a:off x="4753323" y="4141683"/>
            <a:ext cx="2060319" cy="2400604"/>
            <a:chOff x="6245481" y="3779780"/>
            <a:chExt cx="2060319" cy="2400604"/>
          </a:xfrm>
        </p:grpSpPr>
        <p:sp>
          <p:nvSpPr>
            <p:cNvPr id="24" name="Rectangle 20"/>
            <p:cNvSpPr>
              <a:spLocks noChangeArrowheads="1"/>
            </p:cNvSpPr>
            <p:nvPr>
              <p:custDataLst>
                <p:tags r:id="rId21"/>
              </p:custDataLst>
            </p:nvPr>
          </p:nvSpPr>
          <p:spPr bwMode="auto">
            <a:xfrm>
              <a:off x="6245481" y="3784176"/>
              <a:ext cx="2060319" cy="2383114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5" name="Rectangle 21"/>
            <p:cNvSpPr>
              <a:spLocks noChangeArrowheads="1"/>
            </p:cNvSpPr>
            <p:nvPr>
              <p:custDataLst>
                <p:tags r:id="rId22"/>
              </p:custDataLst>
            </p:nvPr>
          </p:nvSpPr>
          <p:spPr bwMode="auto">
            <a:xfrm>
              <a:off x="6245481" y="3779780"/>
              <a:ext cx="2060319" cy="776943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lnSpc>
                  <a:spcPct val="100000"/>
                </a:lnSpc>
              </a:pPr>
              <a:r>
                <a:rPr lang="en-US" dirty="0">
                  <a:latin typeface="Calibri" panose="020F0502020204030204" pitchFamily="34" charset="0"/>
                  <a:cs typeface="Calibri" panose="020F0502020204030204" pitchFamily="34" charset="0"/>
                </a:rPr>
                <a:t>Stack</a:t>
              </a:r>
            </a:p>
          </p:txBody>
        </p:sp>
        <p:sp>
          <p:nvSpPr>
            <p:cNvPr id="26" name="Rectangle 23"/>
            <p:cNvSpPr>
              <a:spLocks noChangeArrowheads="1"/>
            </p:cNvSpPr>
            <p:nvPr>
              <p:custDataLst>
                <p:tags r:id="rId23"/>
              </p:custDataLst>
            </p:nvPr>
          </p:nvSpPr>
          <p:spPr bwMode="auto">
            <a:xfrm>
              <a:off x="6245481" y="5867400"/>
              <a:ext cx="2060319" cy="312984"/>
            </a:xfrm>
            <a:prstGeom prst="rect">
              <a:avLst/>
            </a:prstGeom>
            <a:solidFill>
              <a:srgbClr val="F6F5BD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lnSpc>
                  <a:spcPct val="100000"/>
                </a:lnSpc>
              </a:pPr>
              <a:r>
                <a:rPr lang="en-US" dirty="0">
                  <a:latin typeface="Calibri" panose="020F0502020204030204" pitchFamily="34" charset="0"/>
                  <a:cs typeface="Calibri" panose="020F0502020204030204" pitchFamily="34" charset="0"/>
                </a:rPr>
                <a:t>Code: /usr/bin/bash</a:t>
              </a:r>
            </a:p>
          </p:txBody>
        </p:sp>
        <p:sp>
          <p:nvSpPr>
            <p:cNvPr id="27" name="Rectangle 24"/>
            <p:cNvSpPr>
              <a:spLocks noChangeArrowheads="1"/>
            </p:cNvSpPr>
            <p:nvPr>
              <p:custDataLst>
                <p:tags r:id="rId24"/>
              </p:custDataLst>
            </p:nvPr>
          </p:nvSpPr>
          <p:spPr bwMode="auto">
            <a:xfrm>
              <a:off x="6245481" y="5564964"/>
              <a:ext cx="2060319" cy="302436"/>
            </a:xfrm>
            <a:prstGeom prst="rect">
              <a:avLst/>
            </a:prstGeom>
            <a:solidFill>
              <a:srgbClr val="F1C7C7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lnSpc>
                  <a:spcPct val="100000"/>
                </a:lnSpc>
              </a:pPr>
              <a:r>
                <a:rPr lang="en-US" dirty="0">
                  <a:latin typeface="Calibri" panose="020F0502020204030204" pitchFamily="34" charset="0"/>
                  <a:cs typeface="Calibri" panose="020F0502020204030204" pitchFamily="34" charset="0"/>
                </a:rPr>
                <a:t>Data</a:t>
              </a:r>
            </a:p>
          </p:txBody>
        </p:sp>
        <p:sp>
          <p:nvSpPr>
            <p:cNvPr id="28" name="Rectangle 25"/>
            <p:cNvSpPr>
              <a:spLocks noChangeArrowheads="1"/>
            </p:cNvSpPr>
            <p:nvPr>
              <p:custDataLst>
                <p:tags r:id="rId25"/>
              </p:custDataLst>
            </p:nvPr>
          </p:nvSpPr>
          <p:spPr bwMode="auto">
            <a:xfrm>
              <a:off x="6245481" y="5093578"/>
              <a:ext cx="2060318" cy="469021"/>
            </a:xfrm>
            <a:prstGeom prst="rect">
              <a:avLst/>
            </a:prstGeom>
            <a:solidFill>
              <a:srgbClr val="D5F1CF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lnSpc>
                  <a:spcPct val="100000"/>
                </a:lnSpc>
              </a:pPr>
              <a:r>
                <a:rPr lang="en-US" dirty="0">
                  <a:latin typeface="Calibri" panose="020F0502020204030204" pitchFamily="34" charset="0"/>
                  <a:cs typeface="Calibri" panose="020F0502020204030204" pitchFamily="34" charset="0"/>
                </a:rPr>
                <a:t>Heap</a:t>
              </a:r>
            </a:p>
          </p:txBody>
        </p:sp>
      </p:grpSp>
      <p:grpSp>
        <p:nvGrpSpPr>
          <p:cNvPr id="13" name="Group 28"/>
          <p:cNvGrpSpPr/>
          <p:nvPr>
            <p:custDataLst>
              <p:tags r:id="rId8"/>
            </p:custDataLst>
          </p:nvPr>
        </p:nvGrpSpPr>
        <p:grpSpPr>
          <a:xfrm>
            <a:off x="8170654" y="4167873"/>
            <a:ext cx="2060319" cy="2400604"/>
            <a:chOff x="6245481" y="3779780"/>
            <a:chExt cx="2060319" cy="2400604"/>
          </a:xfrm>
        </p:grpSpPr>
        <p:sp>
          <p:nvSpPr>
            <p:cNvPr id="30" name="Rectangle 20"/>
            <p:cNvSpPr>
              <a:spLocks noChangeArrowheads="1"/>
            </p:cNvSpPr>
            <p:nvPr>
              <p:custDataLst>
                <p:tags r:id="rId17"/>
              </p:custDataLst>
            </p:nvPr>
          </p:nvSpPr>
          <p:spPr bwMode="auto">
            <a:xfrm>
              <a:off x="6245481" y="3784176"/>
              <a:ext cx="2060319" cy="2383114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31" name="Rectangle 21"/>
            <p:cNvSpPr>
              <a:spLocks noChangeArrowheads="1"/>
            </p:cNvSpPr>
            <p:nvPr>
              <p:custDataLst>
                <p:tags r:id="rId18"/>
              </p:custDataLst>
            </p:nvPr>
          </p:nvSpPr>
          <p:spPr bwMode="auto">
            <a:xfrm>
              <a:off x="6245481" y="3779780"/>
              <a:ext cx="2060319" cy="349569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lnSpc>
                  <a:spcPct val="100000"/>
                </a:lnSpc>
              </a:pPr>
              <a:r>
                <a:rPr lang="en-US" dirty="0">
                  <a:latin typeface="Calibri" panose="020F0502020204030204" pitchFamily="34" charset="0"/>
                  <a:cs typeface="Calibri" panose="020F0502020204030204" pitchFamily="34" charset="0"/>
                </a:rPr>
                <a:t>Stack</a:t>
              </a:r>
            </a:p>
          </p:txBody>
        </p:sp>
        <p:sp>
          <p:nvSpPr>
            <p:cNvPr id="32" name="Rectangle 23"/>
            <p:cNvSpPr>
              <a:spLocks noChangeArrowheads="1"/>
            </p:cNvSpPr>
            <p:nvPr>
              <p:custDataLst>
                <p:tags r:id="rId19"/>
              </p:custDataLst>
            </p:nvPr>
          </p:nvSpPr>
          <p:spPr bwMode="auto">
            <a:xfrm>
              <a:off x="6245481" y="5867400"/>
              <a:ext cx="2060319" cy="312984"/>
            </a:xfrm>
            <a:prstGeom prst="rect">
              <a:avLst/>
            </a:prstGeom>
            <a:solidFill>
              <a:srgbClr val="F6F5BD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lnSpc>
                  <a:spcPct val="100000"/>
                </a:lnSpc>
              </a:pPr>
              <a:r>
                <a:rPr lang="en-US" dirty="0">
                  <a:latin typeface="Calibri" panose="020F0502020204030204" pitchFamily="34" charset="0"/>
                  <a:cs typeface="Calibri" panose="020F0502020204030204" pitchFamily="34" charset="0"/>
                </a:rPr>
                <a:t>Code: </a:t>
              </a:r>
              <a:r>
                <a:rPr lang="en-US" dirty="0">
                  <a:solidFill>
                    <a:srgbClr val="FF0000"/>
                  </a:solidFill>
                  <a:latin typeface="Calibri" panose="020F0502020204030204" pitchFamily="34" charset="0"/>
                  <a:ea typeface="Anonymous Pro" charset="0"/>
                  <a:cs typeface="Calibri" panose="020F0502020204030204" pitchFamily="34" charset="0"/>
                </a:rPr>
                <a:t>/usr/bin/ls</a:t>
              </a:r>
              <a:endParaRPr lang="en-US" sz="1400" dirty="0">
                <a:solidFill>
                  <a:srgbClr val="FF0000"/>
                </a:solidFill>
                <a:latin typeface="Calibri" panose="020F0502020204030204" pitchFamily="34" charset="0"/>
                <a:ea typeface="Anonymous Pro" charset="0"/>
                <a:cs typeface="Calibri" panose="020F0502020204030204" pitchFamily="34" charset="0"/>
              </a:endParaRPr>
            </a:p>
          </p:txBody>
        </p:sp>
        <p:sp>
          <p:nvSpPr>
            <p:cNvPr id="33" name="Rectangle 24"/>
            <p:cNvSpPr>
              <a:spLocks noChangeArrowheads="1"/>
            </p:cNvSpPr>
            <p:nvPr>
              <p:custDataLst>
                <p:tags r:id="rId20"/>
              </p:custDataLst>
            </p:nvPr>
          </p:nvSpPr>
          <p:spPr bwMode="auto">
            <a:xfrm>
              <a:off x="6245481" y="5564964"/>
              <a:ext cx="2060319" cy="302436"/>
            </a:xfrm>
            <a:prstGeom prst="rect">
              <a:avLst/>
            </a:prstGeom>
            <a:solidFill>
              <a:srgbClr val="F1C7C7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lnSpc>
                  <a:spcPct val="100000"/>
                </a:lnSpc>
              </a:pPr>
              <a:r>
                <a:rPr lang="en-US" dirty="0">
                  <a:latin typeface="Calibri" panose="020F0502020204030204" pitchFamily="34" charset="0"/>
                  <a:cs typeface="Calibri" panose="020F0502020204030204" pitchFamily="34" charset="0"/>
                </a:rPr>
                <a:t>Data</a:t>
              </a:r>
            </a:p>
          </p:txBody>
        </p:sp>
      </p:grpSp>
      <p:sp>
        <p:nvSpPr>
          <p:cNvPr id="36" name="TextBox 35"/>
          <p:cNvSpPr txBox="1"/>
          <p:nvPr>
            <p:custDataLst>
              <p:tags r:id="rId9"/>
            </p:custDataLst>
          </p:nvPr>
        </p:nvSpPr>
        <p:spPr>
          <a:xfrm>
            <a:off x="3120121" y="3613140"/>
            <a:ext cx="125695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000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fork()</a:t>
            </a:r>
          </a:p>
        </p:txBody>
      </p:sp>
      <p:sp>
        <p:nvSpPr>
          <p:cNvPr id="37" name="TextBox 36"/>
          <p:cNvSpPr txBox="1"/>
          <p:nvPr>
            <p:custDataLst>
              <p:tags r:id="rId10"/>
            </p:custDataLst>
          </p:nvPr>
        </p:nvSpPr>
        <p:spPr>
          <a:xfrm>
            <a:off x="6848205" y="4968304"/>
            <a:ext cx="13177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exec*()</a:t>
            </a:r>
          </a:p>
        </p:txBody>
      </p:sp>
      <p:sp>
        <p:nvSpPr>
          <p:cNvPr id="38" name="Line 34"/>
          <p:cNvSpPr>
            <a:spLocks noChangeShapeType="1"/>
          </p:cNvSpPr>
          <p:nvPr>
            <p:custDataLst>
              <p:tags r:id="rId11"/>
            </p:custDataLst>
          </p:nvPr>
        </p:nvSpPr>
        <p:spPr bwMode="auto">
          <a:xfrm>
            <a:off x="6983892" y="5342364"/>
            <a:ext cx="1047454" cy="0"/>
          </a:xfrm>
          <a:prstGeom prst="line">
            <a:avLst/>
          </a:prstGeom>
          <a:noFill/>
          <a:ln w="38100">
            <a:solidFill>
              <a:schemeClr val="tx2"/>
            </a:solidFill>
            <a:round/>
            <a:headEnd/>
            <a:tailEnd type="triangle" w="med" len="med"/>
          </a:ln>
          <a:effectLst/>
        </p:spPr>
        <p:txBody>
          <a:bodyPr wrap="square" lIns="45720" rIns="45720" anchor="ctr">
            <a:spAutoFit/>
          </a:bodyPr>
          <a:lstStyle/>
          <a:p>
            <a:endParaRPr lang="en-US" dirty="0">
              <a:latin typeface="Lato" panose="020F0502020204030203" pitchFamily="34" charset="0"/>
            </a:endParaRPr>
          </a:p>
        </p:txBody>
      </p:sp>
      <p:sp>
        <p:nvSpPr>
          <p:cNvPr id="40" name="TextBox 39"/>
          <p:cNvSpPr txBox="1"/>
          <p:nvPr>
            <p:custDataLst>
              <p:tags r:id="rId12"/>
            </p:custDataLst>
          </p:nvPr>
        </p:nvSpPr>
        <p:spPr>
          <a:xfrm>
            <a:off x="5332324" y="1568727"/>
            <a:ext cx="485834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Very high-level diagram of what happens when you run the command “</a:t>
            </a:r>
            <a:r>
              <a:rPr lang="en-US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ls</a:t>
            </a:r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” in a Linux shell:</a:t>
            </a:r>
          </a:p>
          <a:p>
            <a:pPr marL="457200" indent="-457200">
              <a:buClr>
                <a:srgbClr val="4B2A85"/>
              </a:buClr>
              <a:buSzPct val="60000"/>
              <a:buFont typeface="Wingdings" panose="05000000000000000000" pitchFamily="2" charset="2"/>
              <a:buChar char="v"/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This is the loading part of CALL!</a:t>
            </a:r>
          </a:p>
        </p:txBody>
      </p:sp>
      <p:sp>
        <p:nvSpPr>
          <p:cNvPr id="41" name="TextBox 40"/>
          <p:cNvSpPr txBox="1"/>
          <p:nvPr>
            <p:custDataLst>
              <p:tags r:id="rId13"/>
            </p:custDataLst>
          </p:nvPr>
        </p:nvSpPr>
        <p:spPr>
          <a:xfrm>
            <a:off x="2126292" y="3797270"/>
            <a:ext cx="8547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Lato" panose="020F0502020204030203" pitchFamily="34" charset="0"/>
              </a:rPr>
              <a:t>parent</a:t>
            </a:r>
          </a:p>
        </p:txBody>
      </p:sp>
      <p:sp>
        <p:nvSpPr>
          <p:cNvPr id="42" name="TextBox 41"/>
          <p:cNvSpPr txBox="1"/>
          <p:nvPr>
            <p:custDataLst>
              <p:tags r:id="rId14"/>
            </p:custDataLst>
          </p:nvPr>
        </p:nvSpPr>
        <p:spPr>
          <a:xfrm>
            <a:off x="4753316" y="3766354"/>
            <a:ext cx="6319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child</a:t>
            </a:r>
          </a:p>
        </p:txBody>
      </p:sp>
      <p:sp>
        <p:nvSpPr>
          <p:cNvPr id="43" name="TextBox 42"/>
          <p:cNvSpPr txBox="1"/>
          <p:nvPr>
            <p:custDataLst>
              <p:tags r:id="rId15"/>
            </p:custDataLst>
          </p:nvPr>
        </p:nvSpPr>
        <p:spPr>
          <a:xfrm>
            <a:off x="8165936" y="3789709"/>
            <a:ext cx="6848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Lato" panose="020F0502020204030203" pitchFamily="34" charset="0"/>
              </a:rPr>
              <a:t>child</a:t>
            </a:r>
          </a:p>
        </p:txBody>
      </p:sp>
      <p:sp>
        <p:nvSpPr>
          <p:cNvPr id="39" name="Rectangle 38"/>
          <p:cNvSpPr/>
          <p:nvPr>
            <p:custDataLst>
              <p:tags r:id="rId16"/>
            </p:custDataLst>
          </p:nvPr>
        </p:nvSpPr>
        <p:spPr bwMode="auto">
          <a:xfrm>
            <a:off x="4548541" y="3548484"/>
            <a:ext cx="2448438" cy="3116380"/>
          </a:xfrm>
          <a:prstGeom prst="rect">
            <a:avLst/>
          </a:prstGeom>
          <a:solidFill>
            <a:schemeClr val="bg1">
              <a:alpha val="85000"/>
            </a:schemeClr>
          </a:solidFill>
          <a:ln w="25400" cap="flat" cmpd="sng" algn="ctr">
            <a:noFill/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38">
            <p14:nvContentPartPr>
              <p14:cNvPr id="44" name="Ink 43"/>
              <p14:cNvContentPartPr/>
              <p14:nvPr/>
            </p14:nvContentPartPr>
            <p14:xfrm>
              <a:off x="3731160" y="3384360"/>
              <a:ext cx="6713640" cy="3393000"/>
            </p14:xfrm>
          </p:contentPart>
        </mc:Choice>
        <mc:Fallback>
          <p:pic>
            <p:nvPicPr>
              <p:cNvPr id="44" name="Ink 43"/>
              <p:cNvPicPr/>
              <p:nvPr/>
            </p:nvPicPr>
            <p:blipFill>
              <a:blip r:embed="rId39"/>
              <a:stretch>
                <a:fillRect/>
              </a:stretch>
            </p:blipFill>
            <p:spPr>
              <a:xfrm>
                <a:off x="3721800" y="3375000"/>
                <a:ext cx="6732360" cy="34117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9550997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/>
      <p:bldP spid="35" grpId="1" animBg="1"/>
      <p:bldP spid="12" grpId="0" animBg="1"/>
      <p:bldP spid="36" grpId="0"/>
      <p:bldP spid="37" grpId="0"/>
      <p:bldP spid="38" grpId="0" animBg="1"/>
      <p:bldP spid="41" grpId="0"/>
      <p:bldP spid="42" grpId="0"/>
      <p:bldP spid="43" grpId="0"/>
      <p:bldP spid="39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3810" name="Rectangle 2"/>
          <p:cNvSpPr>
            <a:spLocks noGrp="1" noChangeArrowheads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en-US" dirty="0" err="1">
                <a:latin typeface="Courier New"/>
                <a:cs typeface="Courier New"/>
              </a:rPr>
              <a:t>execve</a:t>
            </a:r>
            <a:r>
              <a:rPr lang="en-US" dirty="0"/>
              <a:t> Example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468F54-7D91-4A76-BC8A-DF2228B9AEE4}" type="slidenum">
              <a:rPr lang="en-US" smtClean="0"/>
              <a:t>32</a:t>
            </a:fld>
            <a:endParaRPr lang="en-US"/>
          </a:p>
        </p:txBody>
      </p:sp>
      <p:sp>
        <p:nvSpPr>
          <p:cNvPr id="28" name="TextBox 27"/>
          <p:cNvSpPr txBox="1"/>
          <p:nvPr>
            <p:custDataLst>
              <p:tags r:id="rId2"/>
            </p:custDataLst>
          </p:nvPr>
        </p:nvSpPr>
        <p:spPr>
          <a:xfrm>
            <a:off x="7467601" y="2651761"/>
            <a:ext cx="1976823" cy="276999"/>
          </a:xfrm>
          <a:prstGeom prst="rect">
            <a:avLst/>
          </a:prstGeom>
          <a:noFill/>
        </p:spPr>
        <p:txBody>
          <a:bodyPr wrap="none" tIns="0" bIns="0" rtlCol="0" anchor="ctr" anchorCtr="0">
            <a:spAutoFit/>
          </a:bodyPr>
          <a:lstStyle/>
          <a:p>
            <a:r>
              <a:rPr lang="en-US" dirty="0">
                <a:latin typeface="Courier New"/>
                <a:cs typeface="Courier New"/>
              </a:rPr>
              <a:t>“/</a:t>
            </a:r>
            <a:r>
              <a:rPr lang="en-US" dirty="0" err="1">
                <a:latin typeface="Courier New"/>
                <a:cs typeface="Courier New"/>
              </a:rPr>
              <a:t>usr</a:t>
            </a:r>
            <a:r>
              <a:rPr lang="en-US" dirty="0">
                <a:latin typeface="Courier New"/>
                <a:cs typeface="Courier New"/>
              </a:rPr>
              <a:t>/bin/ls”</a:t>
            </a:r>
          </a:p>
        </p:txBody>
      </p:sp>
      <p:sp>
        <p:nvSpPr>
          <p:cNvPr id="31" name="TextBox 30"/>
          <p:cNvSpPr txBox="1"/>
          <p:nvPr>
            <p:custDataLst>
              <p:tags r:id="rId3"/>
            </p:custDataLst>
          </p:nvPr>
        </p:nvSpPr>
        <p:spPr>
          <a:xfrm>
            <a:off x="7467601" y="2377441"/>
            <a:ext cx="736099" cy="276999"/>
          </a:xfrm>
          <a:prstGeom prst="rect">
            <a:avLst/>
          </a:prstGeom>
          <a:noFill/>
        </p:spPr>
        <p:txBody>
          <a:bodyPr wrap="none" tIns="0" bIns="0" rtlCol="0" anchor="ctr" anchorCtr="0">
            <a:spAutoFit/>
          </a:bodyPr>
          <a:lstStyle/>
          <a:p>
            <a:r>
              <a:rPr lang="en-US" dirty="0">
                <a:latin typeface="Courier New"/>
                <a:cs typeface="Courier New"/>
              </a:rPr>
              <a:t>“-l”</a:t>
            </a:r>
          </a:p>
        </p:txBody>
      </p:sp>
      <p:sp>
        <p:nvSpPr>
          <p:cNvPr id="32" name="TextBox 31"/>
          <p:cNvSpPr txBox="1"/>
          <p:nvPr>
            <p:custDataLst>
              <p:tags r:id="rId4"/>
            </p:custDataLst>
          </p:nvPr>
        </p:nvSpPr>
        <p:spPr>
          <a:xfrm>
            <a:off x="7467601" y="2103121"/>
            <a:ext cx="1011815" cy="276999"/>
          </a:xfrm>
          <a:prstGeom prst="rect">
            <a:avLst/>
          </a:prstGeom>
          <a:noFill/>
        </p:spPr>
        <p:txBody>
          <a:bodyPr wrap="none" tIns="0" bIns="0" rtlCol="0" anchor="ctr" anchorCtr="0">
            <a:spAutoFit/>
          </a:bodyPr>
          <a:lstStyle/>
          <a:p>
            <a:r>
              <a:rPr lang="en-US" dirty="0">
                <a:latin typeface="Courier New"/>
                <a:cs typeface="Courier New"/>
              </a:rPr>
              <a:t>“lab4”</a:t>
            </a:r>
          </a:p>
        </p:txBody>
      </p:sp>
      <p:sp>
        <p:nvSpPr>
          <p:cNvPr id="33" name="TextBox 32"/>
          <p:cNvSpPr txBox="1"/>
          <p:nvPr>
            <p:custDataLst>
              <p:tags r:id="rId5"/>
            </p:custDataLst>
          </p:nvPr>
        </p:nvSpPr>
        <p:spPr>
          <a:xfrm>
            <a:off x="6918961" y="4023361"/>
            <a:ext cx="1838965" cy="276999"/>
          </a:xfrm>
          <a:prstGeom prst="rect">
            <a:avLst/>
          </a:prstGeom>
          <a:noFill/>
        </p:spPr>
        <p:txBody>
          <a:bodyPr wrap="none" tIns="0" bIns="0" rtlCol="0">
            <a:spAutoFit/>
          </a:bodyPr>
          <a:lstStyle/>
          <a:p>
            <a:r>
              <a:rPr lang="en-US" dirty="0">
                <a:latin typeface="Courier New" pitchFamily="49" charset="0"/>
                <a:cs typeface="Courier New" pitchFamily="49" charset="0"/>
              </a:rPr>
              <a:t>“USER=</a:t>
            </a:r>
            <a:r>
              <a:rPr lang="en-US" dirty="0" err="1">
                <a:latin typeface="Courier New" pitchFamily="49" charset="0"/>
                <a:cs typeface="Courier New" pitchFamily="49" charset="0"/>
              </a:rPr>
              <a:t>jhsia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”</a:t>
            </a:r>
          </a:p>
        </p:txBody>
      </p:sp>
      <p:sp>
        <p:nvSpPr>
          <p:cNvPr id="35" name="TextBox 34"/>
          <p:cNvSpPr txBox="1"/>
          <p:nvPr>
            <p:custDataLst>
              <p:tags r:id="rId6"/>
            </p:custDataLst>
          </p:nvPr>
        </p:nvSpPr>
        <p:spPr>
          <a:xfrm>
            <a:off x="6918961" y="3474721"/>
            <a:ext cx="3217547" cy="276999"/>
          </a:xfrm>
          <a:prstGeom prst="rect">
            <a:avLst/>
          </a:prstGeom>
          <a:noFill/>
        </p:spPr>
        <p:txBody>
          <a:bodyPr wrap="none" tIns="0" bIns="0" rtlCol="0">
            <a:spAutoFit/>
          </a:bodyPr>
          <a:lstStyle/>
          <a:p>
            <a:r>
              <a:rPr lang="en-US" dirty="0">
                <a:latin typeface="Courier New" pitchFamily="49" charset="0"/>
                <a:cs typeface="Courier New" pitchFamily="49" charset="0"/>
              </a:rPr>
              <a:t>“PWD=/homes/</a:t>
            </a:r>
            <a:r>
              <a:rPr lang="en-US" dirty="0" err="1">
                <a:latin typeface="Courier New" pitchFamily="49" charset="0"/>
                <a:cs typeface="Courier New" pitchFamily="49" charset="0"/>
              </a:rPr>
              <a:t>iws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/</a:t>
            </a:r>
            <a:r>
              <a:rPr lang="en-US" dirty="0" err="1">
                <a:latin typeface="Courier New" pitchFamily="49" charset="0"/>
                <a:cs typeface="Courier New" pitchFamily="49" charset="0"/>
              </a:rPr>
              <a:t>jhsia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”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/>
          </p:nvPr>
        </p:nvGraphicFramePr>
        <p:xfrm>
          <a:off x="4084320" y="1828800"/>
          <a:ext cx="2743200" cy="10972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743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74320">
                <a:tc>
                  <a:txBody>
                    <a:bodyPr/>
                    <a:lstStyle/>
                    <a:p>
                      <a:r>
                        <a:rPr lang="en-US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myargv</a:t>
                      </a:r>
                      <a:r>
                        <a:rPr lang="en-US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[</a:t>
                      </a:r>
                      <a:r>
                        <a:rPr lang="en-US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argc</a:t>
                      </a:r>
                      <a:r>
                        <a:rPr lang="en-US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] = NULL</a:t>
                      </a:r>
                    </a:p>
                  </a:txBody>
                  <a:tcPr marR="0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r>
                        <a:rPr lang="en-US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myargv</a:t>
                      </a:r>
                      <a:r>
                        <a:rPr lang="en-US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[2]</a:t>
                      </a:r>
                    </a:p>
                  </a:txBody>
                  <a:tcPr marR="0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r>
                        <a:rPr lang="en-US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myargv</a:t>
                      </a:r>
                      <a:r>
                        <a:rPr lang="en-US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[1]</a:t>
                      </a:r>
                    </a:p>
                  </a:txBody>
                  <a:tcPr marR="0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r>
                        <a:rPr lang="en-US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myargv</a:t>
                      </a:r>
                      <a:r>
                        <a:rPr lang="en-US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[0]</a:t>
                      </a:r>
                    </a:p>
                  </a:txBody>
                  <a:tcPr marR="0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cxnSp>
        <p:nvCxnSpPr>
          <p:cNvPr id="37" name="Straight Arrow Connector 36"/>
          <p:cNvCxnSpPr/>
          <p:nvPr>
            <p:custDataLst>
              <p:tags r:id="rId7"/>
            </p:custDataLst>
          </p:nvPr>
        </p:nvCxnSpPr>
        <p:spPr bwMode="auto">
          <a:xfrm>
            <a:off x="6736080" y="2788920"/>
            <a:ext cx="731520" cy="804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9" name="Straight Arrow Connector 38"/>
          <p:cNvCxnSpPr/>
          <p:nvPr>
            <p:custDataLst>
              <p:tags r:id="rId8"/>
            </p:custDataLst>
          </p:nvPr>
        </p:nvCxnSpPr>
        <p:spPr bwMode="auto">
          <a:xfrm flipV="1">
            <a:off x="6736080" y="2514601"/>
            <a:ext cx="731520" cy="3509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graphicFrame>
        <p:nvGraphicFramePr>
          <p:cNvPr id="34" name="Table 33"/>
          <p:cNvGraphicFramePr>
            <a:graphicFrameLocks noGrp="1"/>
          </p:cNvGraphicFramePr>
          <p:nvPr>
            <p:extLst/>
          </p:nvPr>
        </p:nvGraphicFramePr>
        <p:xfrm>
          <a:off x="4084320" y="3200400"/>
          <a:ext cx="2194560" cy="10972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19456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74320">
                <a:tc>
                  <a:txBody>
                    <a:bodyPr/>
                    <a:lstStyle/>
                    <a:p>
                      <a:r>
                        <a:rPr lang="en-US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envp</a:t>
                      </a:r>
                      <a:r>
                        <a:rPr lang="en-US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[n] = NULL</a:t>
                      </a:r>
                    </a:p>
                  </a:txBody>
                  <a:tcPr marR="0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F1C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r>
                        <a:rPr lang="en-US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envp</a:t>
                      </a:r>
                      <a:r>
                        <a:rPr lang="en-US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[n-1]</a:t>
                      </a:r>
                    </a:p>
                  </a:txBody>
                  <a:tcPr marR="0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F1C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r>
                        <a:rPr lang="en-US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...</a:t>
                      </a:r>
                    </a:p>
                  </a:txBody>
                  <a:tcPr marR="0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F1C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r>
                        <a:rPr lang="en-US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envp</a:t>
                      </a:r>
                      <a:r>
                        <a:rPr lang="en-US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[0]</a:t>
                      </a:r>
                    </a:p>
                  </a:txBody>
                  <a:tcPr marR="0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F1C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cxnSp>
        <p:nvCxnSpPr>
          <p:cNvPr id="41" name="Straight Arrow Connector 40"/>
          <p:cNvCxnSpPr/>
          <p:nvPr>
            <p:custDataLst>
              <p:tags r:id="rId9"/>
            </p:custDataLst>
          </p:nvPr>
        </p:nvCxnSpPr>
        <p:spPr bwMode="auto">
          <a:xfrm>
            <a:off x="6736080" y="2240280"/>
            <a:ext cx="731520" cy="804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7" name="Straight Arrow Connector 46"/>
          <p:cNvCxnSpPr/>
          <p:nvPr>
            <p:custDataLst>
              <p:tags r:id="rId10"/>
            </p:custDataLst>
          </p:nvPr>
        </p:nvCxnSpPr>
        <p:spPr bwMode="auto">
          <a:xfrm>
            <a:off x="6187440" y="4160520"/>
            <a:ext cx="731520" cy="5030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53" name="Straight Arrow Connector 52"/>
          <p:cNvCxnSpPr/>
          <p:nvPr>
            <p:custDataLst>
              <p:tags r:id="rId11"/>
            </p:custDataLst>
          </p:nvPr>
        </p:nvCxnSpPr>
        <p:spPr bwMode="auto">
          <a:xfrm flipV="1">
            <a:off x="6187440" y="3610848"/>
            <a:ext cx="731520" cy="1260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6" name="TextBox 25"/>
          <p:cNvSpPr txBox="1"/>
          <p:nvPr>
            <p:custDataLst>
              <p:tags r:id="rId12"/>
            </p:custDataLst>
          </p:nvPr>
        </p:nvSpPr>
        <p:spPr>
          <a:xfrm>
            <a:off x="2209800" y="4160521"/>
            <a:ext cx="1149674" cy="276999"/>
          </a:xfrm>
          <a:prstGeom prst="rect">
            <a:avLst/>
          </a:prstGeom>
          <a:noFill/>
        </p:spPr>
        <p:txBody>
          <a:bodyPr wrap="none" tIns="0" bIns="0" rtlCol="0">
            <a:spAutoFit/>
          </a:bodyPr>
          <a:lstStyle/>
          <a:p>
            <a:r>
              <a:rPr lang="en-US" dirty="0">
                <a:latin typeface="Courier New"/>
                <a:cs typeface="Courier New"/>
              </a:rPr>
              <a:t>environ</a:t>
            </a:r>
          </a:p>
        </p:txBody>
      </p:sp>
      <p:cxnSp>
        <p:nvCxnSpPr>
          <p:cNvPr id="30" name="Straight Arrow Connector 29"/>
          <p:cNvCxnSpPr/>
          <p:nvPr>
            <p:custDataLst>
              <p:tags r:id="rId13"/>
            </p:custDataLst>
          </p:nvPr>
        </p:nvCxnSpPr>
        <p:spPr bwMode="auto">
          <a:xfrm flipV="1">
            <a:off x="3352800" y="4297680"/>
            <a:ext cx="731520" cy="804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38" name="TextBox 37"/>
          <p:cNvSpPr txBox="1"/>
          <p:nvPr>
            <p:custDataLst>
              <p:tags r:id="rId14"/>
            </p:custDataLst>
          </p:nvPr>
        </p:nvSpPr>
        <p:spPr>
          <a:xfrm>
            <a:off x="2346961" y="2788921"/>
            <a:ext cx="1011815" cy="276999"/>
          </a:xfrm>
          <a:prstGeom prst="rect">
            <a:avLst/>
          </a:prstGeom>
          <a:noFill/>
        </p:spPr>
        <p:txBody>
          <a:bodyPr wrap="none" tIns="0" bIns="0" rtlCol="0" anchor="ctr" anchorCtr="0">
            <a:spAutoFit/>
          </a:bodyPr>
          <a:lstStyle/>
          <a:p>
            <a:r>
              <a:rPr lang="en-US" dirty="0" err="1">
                <a:latin typeface="Courier New"/>
                <a:cs typeface="Courier New"/>
              </a:rPr>
              <a:t>myargv</a:t>
            </a:r>
            <a:endParaRPr lang="en-US" dirty="0">
              <a:latin typeface="Courier New"/>
              <a:cs typeface="Courier New"/>
            </a:endParaRPr>
          </a:p>
        </p:txBody>
      </p:sp>
      <p:cxnSp>
        <p:nvCxnSpPr>
          <p:cNvPr id="40" name="Straight Arrow Connector 39"/>
          <p:cNvCxnSpPr/>
          <p:nvPr>
            <p:custDataLst>
              <p:tags r:id="rId15"/>
            </p:custDataLst>
          </p:nvPr>
        </p:nvCxnSpPr>
        <p:spPr bwMode="auto">
          <a:xfrm flipV="1">
            <a:off x="3352800" y="2926080"/>
            <a:ext cx="731520" cy="804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36" name="Text Box 4"/>
          <p:cNvSpPr txBox="1">
            <a:spLocks noChangeArrowheads="1"/>
          </p:cNvSpPr>
          <p:nvPr>
            <p:custDataLst>
              <p:tags r:id="rId16"/>
            </p:custDataLst>
          </p:nvPr>
        </p:nvSpPr>
        <p:spPr bwMode="auto">
          <a:xfrm>
            <a:off x="2346960" y="4655988"/>
            <a:ext cx="7498080" cy="1754326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b="1" dirty="0">
                <a:latin typeface="Courier New" pitchFamily="49" charset="0"/>
              </a:rPr>
              <a:t>if</a:t>
            </a:r>
            <a:r>
              <a:rPr lang="en-US" dirty="0">
                <a:latin typeface="Courier New" pitchFamily="49" charset="0"/>
              </a:rPr>
              <a:t> ((</a:t>
            </a:r>
            <a:r>
              <a:rPr lang="en-US" dirty="0" err="1">
                <a:latin typeface="Courier New" pitchFamily="49" charset="0"/>
              </a:rPr>
              <a:t>pid</a:t>
            </a:r>
            <a:r>
              <a:rPr lang="en-US" dirty="0">
                <a:latin typeface="Courier New" pitchFamily="49" charset="0"/>
              </a:rPr>
              <a:t> = </a:t>
            </a:r>
            <a:r>
              <a:rPr lang="en-US" b="1" dirty="0">
                <a:solidFill>
                  <a:srgbClr val="4B2A85"/>
                </a:solidFill>
                <a:latin typeface="Courier New" pitchFamily="49" charset="0"/>
              </a:rPr>
              <a:t>fork</a:t>
            </a:r>
            <a:r>
              <a:rPr lang="en-US" dirty="0">
                <a:latin typeface="Courier New" pitchFamily="49" charset="0"/>
              </a:rPr>
              <a:t>()) == 0) {   </a:t>
            </a:r>
            <a:r>
              <a:rPr lang="en-US" i="1" dirty="0">
                <a:latin typeface="Courier New" pitchFamily="49" charset="0"/>
              </a:rPr>
              <a:t>/* Child runs program */</a:t>
            </a:r>
            <a:endParaRPr lang="en-US" dirty="0">
              <a:latin typeface="Courier New" pitchFamily="49" charset="0"/>
            </a:endParaRPr>
          </a:p>
          <a:p>
            <a:r>
              <a:rPr lang="en-US" dirty="0">
                <a:latin typeface="Courier New" pitchFamily="49" charset="0"/>
              </a:rPr>
              <a:t>   </a:t>
            </a:r>
            <a:r>
              <a:rPr lang="en-US" b="1" dirty="0">
                <a:latin typeface="Courier New" pitchFamily="49" charset="0"/>
              </a:rPr>
              <a:t>if</a:t>
            </a:r>
            <a:r>
              <a:rPr lang="en-US" dirty="0">
                <a:latin typeface="Courier New" pitchFamily="49" charset="0"/>
              </a:rPr>
              <a:t> (</a:t>
            </a:r>
            <a:r>
              <a:rPr lang="en-US" b="1" dirty="0" err="1">
                <a:solidFill>
                  <a:srgbClr val="FF0000"/>
                </a:solidFill>
                <a:latin typeface="Courier New" pitchFamily="49" charset="0"/>
              </a:rPr>
              <a:t>execve</a:t>
            </a:r>
            <a:r>
              <a:rPr lang="en-US" dirty="0">
                <a:latin typeface="Courier New" pitchFamily="49" charset="0"/>
              </a:rPr>
              <a:t>(</a:t>
            </a:r>
            <a:r>
              <a:rPr lang="en-US" dirty="0" err="1">
                <a:latin typeface="Courier New" pitchFamily="49" charset="0"/>
              </a:rPr>
              <a:t>myargv</a:t>
            </a:r>
            <a:r>
              <a:rPr lang="en-US" dirty="0">
                <a:latin typeface="Courier New" pitchFamily="49" charset="0"/>
              </a:rPr>
              <a:t>[0], </a:t>
            </a:r>
            <a:r>
              <a:rPr lang="en-US" dirty="0" err="1">
                <a:latin typeface="Courier New" pitchFamily="49" charset="0"/>
              </a:rPr>
              <a:t>myargv</a:t>
            </a:r>
            <a:r>
              <a:rPr lang="en-US" dirty="0">
                <a:latin typeface="Courier New" pitchFamily="49" charset="0"/>
              </a:rPr>
              <a:t>, environ) &lt; 0) {</a:t>
            </a:r>
          </a:p>
          <a:p>
            <a:r>
              <a:rPr lang="en-US" dirty="0">
                <a:latin typeface="Courier New" pitchFamily="49" charset="0"/>
              </a:rPr>
              <a:t>      </a:t>
            </a:r>
            <a:r>
              <a:rPr lang="en-US" dirty="0" err="1">
                <a:latin typeface="Courier New" pitchFamily="49" charset="0"/>
              </a:rPr>
              <a:t>printf</a:t>
            </a:r>
            <a:r>
              <a:rPr lang="en-US" dirty="0">
                <a:latin typeface="Courier New" pitchFamily="49" charset="0"/>
              </a:rPr>
              <a:t>("%s: Command not found.\n", </a:t>
            </a:r>
            <a:r>
              <a:rPr lang="en-US" dirty="0" err="1">
                <a:latin typeface="Courier New" pitchFamily="49" charset="0"/>
              </a:rPr>
              <a:t>myargv</a:t>
            </a:r>
            <a:r>
              <a:rPr lang="en-US" dirty="0">
                <a:latin typeface="Courier New" pitchFamily="49" charset="0"/>
              </a:rPr>
              <a:t>[0]);</a:t>
            </a:r>
          </a:p>
          <a:p>
            <a:r>
              <a:rPr lang="en-US" dirty="0">
                <a:latin typeface="Courier New" pitchFamily="49" charset="0"/>
              </a:rPr>
              <a:t>      exit(1);</a:t>
            </a:r>
          </a:p>
          <a:p>
            <a:r>
              <a:rPr lang="en-US" dirty="0">
                <a:latin typeface="Courier New" pitchFamily="49" charset="0"/>
              </a:rPr>
              <a:t>   }</a:t>
            </a:r>
          </a:p>
          <a:p>
            <a:r>
              <a:rPr lang="en-US" dirty="0">
                <a:latin typeface="Courier New" pitchFamily="49" charset="0"/>
              </a:rPr>
              <a:t>}</a:t>
            </a:r>
          </a:p>
        </p:txBody>
      </p:sp>
      <p:sp>
        <p:nvSpPr>
          <p:cNvPr id="42" name="Rectangle 3"/>
          <p:cNvSpPr txBox="1">
            <a:spLocks noChangeArrowheads="1"/>
          </p:cNvSpPr>
          <p:nvPr>
            <p:custDataLst>
              <p:tags r:id="rId17"/>
            </p:custDataLst>
          </p:nvPr>
        </p:nvSpPr>
        <p:spPr bwMode="auto">
          <a:xfrm>
            <a:off x="1905000" y="1222022"/>
            <a:ext cx="8571932" cy="4565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990000"/>
              </a:buClr>
              <a:buSzPct val="60000"/>
              <a:buFont typeface="Wingdings 2" pitchFamily="18" charset="2"/>
              <a:buChar char="¢"/>
              <a:defRPr sz="2400" b="1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990000"/>
              </a:buClr>
              <a:buSzPct val="11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indent="0">
              <a:buNone/>
            </a:pPr>
            <a:r>
              <a:rPr lang="en-US" sz="2000" dirty="0">
                <a:latin typeface="Calibri"/>
                <a:cs typeface="Calibri"/>
              </a:rPr>
              <a:t>Execute</a:t>
            </a:r>
            <a:r>
              <a:rPr lang="en-US" sz="2000" dirty="0">
                <a:latin typeface="Courier New" pitchFamily="49" charset="0"/>
              </a:rPr>
              <a:t> “/</a:t>
            </a:r>
            <a:r>
              <a:rPr lang="en-US" sz="2000" dirty="0" err="1">
                <a:latin typeface="Courier New" pitchFamily="49" charset="0"/>
              </a:rPr>
              <a:t>usr</a:t>
            </a:r>
            <a:r>
              <a:rPr lang="en-US" sz="2000" dirty="0">
                <a:latin typeface="Courier New"/>
                <a:cs typeface="Courier New"/>
              </a:rPr>
              <a:t>/bin/ls –l lab4</a:t>
            </a:r>
            <a:r>
              <a:rPr lang="en-US" sz="2000" dirty="0">
                <a:latin typeface="Courier New" pitchFamily="49" charset="0"/>
              </a:rPr>
              <a:t>” </a:t>
            </a:r>
            <a:r>
              <a:rPr lang="en-US" sz="2000" dirty="0">
                <a:latin typeface="Calibri"/>
                <a:cs typeface="Calibri"/>
              </a:rPr>
              <a:t>in child process using current 							         environment:</a:t>
            </a:r>
            <a:endParaRPr lang="en-US" dirty="0">
              <a:latin typeface="Calibri"/>
              <a:cs typeface="Calibri"/>
            </a:endParaRPr>
          </a:p>
        </p:txBody>
      </p:sp>
      <p:sp>
        <p:nvSpPr>
          <p:cNvPr id="7" name="TextBox 6"/>
          <p:cNvSpPr txBox="1"/>
          <p:nvPr>
            <p:custDataLst>
              <p:tags r:id="rId18"/>
            </p:custDataLst>
          </p:nvPr>
        </p:nvSpPr>
        <p:spPr>
          <a:xfrm>
            <a:off x="1981200" y="2157480"/>
            <a:ext cx="17084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Courier New"/>
                <a:cs typeface="Courier New"/>
              </a:rPr>
              <a:t>(</a:t>
            </a:r>
            <a:r>
              <a:rPr lang="en-US" dirty="0" err="1">
                <a:latin typeface="Courier New"/>
                <a:cs typeface="Courier New"/>
              </a:rPr>
              <a:t>argc</a:t>
            </a:r>
            <a:r>
              <a:rPr lang="en-US" dirty="0">
                <a:latin typeface="Courier New"/>
                <a:cs typeface="Courier New"/>
              </a:rPr>
              <a:t> == 3)</a:t>
            </a:r>
          </a:p>
        </p:txBody>
      </p:sp>
      <p:sp>
        <p:nvSpPr>
          <p:cNvPr id="29" name="TextBox 28"/>
          <p:cNvSpPr txBox="1"/>
          <p:nvPr>
            <p:custDataLst>
              <p:tags r:id="rId19"/>
            </p:custDataLst>
          </p:nvPr>
        </p:nvSpPr>
        <p:spPr>
          <a:xfrm>
            <a:off x="2438401" y="6379486"/>
            <a:ext cx="731379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882853">
              <a:defRPr/>
            </a:pP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Run the 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printenv</a:t>
            </a: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 command in a Linux shell to see your own environment variables</a:t>
            </a:r>
          </a:p>
        </p:txBody>
      </p:sp>
      <p:sp>
        <p:nvSpPr>
          <p:cNvPr id="27" name="Rounded Rectangle 26"/>
          <p:cNvSpPr/>
          <p:nvPr/>
        </p:nvSpPr>
        <p:spPr bwMode="auto">
          <a:xfrm>
            <a:off x="8839200" y="365760"/>
            <a:ext cx="1645920" cy="914400"/>
          </a:xfrm>
          <a:prstGeom prst="roundRect">
            <a:avLst/>
          </a:prstGeom>
          <a:noFill/>
          <a:ln w="25400" cap="flat" cmpd="sng" algn="ctr">
            <a:solidFill>
              <a:srgbClr val="CC0000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0" tIns="45720" rIns="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2000" dirty="0">
                <a:solidFill>
                  <a:srgbClr val="C00000"/>
                </a:solidFill>
                <a:latin typeface="Calibri" charset="0"/>
                <a:ea typeface="Calibri" charset="0"/>
                <a:cs typeface="Calibri" charset="0"/>
              </a:rPr>
              <a:t>This is extra (non-testable) material</a:t>
            </a:r>
          </a:p>
        </p:txBody>
      </p:sp>
      <p:grpSp>
        <p:nvGrpSpPr>
          <p:cNvPr id="9" name="Group 8"/>
          <p:cNvGrpSpPr/>
          <p:nvPr/>
        </p:nvGrpSpPr>
        <p:grpSpPr>
          <a:xfrm>
            <a:off x="1873920" y="318960"/>
            <a:ext cx="6645240" cy="6392880"/>
            <a:chOff x="349920" y="318960"/>
            <a:chExt cx="6645240" cy="639288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22">
              <p14:nvContentPartPr>
                <p14:cNvPr id="43" name="Ink 42"/>
                <p14:cNvContentPartPr/>
                <p14:nvPr/>
              </p14:nvContentPartPr>
              <p14:xfrm>
                <a:off x="349920" y="2902320"/>
                <a:ext cx="5977440" cy="3809520"/>
              </p14:xfrm>
            </p:contentPart>
          </mc:Choice>
          <mc:Fallback xmlns="">
            <p:pic>
              <p:nvPicPr>
                <p:cNvPr id="43" name="Ink 42"/>
                <p:cNvPicPr/>
                <p:nvPr/>
              </p:nvPicPr>
              <p:blipFill>
                <a:blip r:embed="rId23"/>
                <a:stretch>
                  <a:fillRect/>
                </a:stretch>
              </p:blipFill>
              <p:spPr>
                <a:xfrm>
                  <a:off x="342720" y="2895120"/>
                  <a:ext cx="5991480" cy="38242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4">
              <p14:nvContentPartPr>
                <p14:cNvPr id="44" name="Ink 43"/>
                <p14:cNvContentPartPr/>
                <p14:nvPr/>
              </p14:nvContentPartPr>
              <p14:xfrm>
                <a:off x="1613520" y="963000"/>
                <a:ext cx="4552200" cy="2577960"/>
              </p14:xfrm>
            </p:contentPart>
          </mc:Choice>
          <mc:Fallback xmlns="">
            <p:pic>
              <p:nvPicPr>
                <p:cNvPr id="44" name="Ink 43"/>
                <p:cNvPicPr/>
                <p:nvPr/>
              </p:nvPicPr>
              <p:blipFill>
                <a:blip r:embed="rId25"/>
                <a:stretch>
                  <a:fillRect/>
                </a:stretch>
              </p:blipFill>
              <p:spPr>
                <a:xfrm>
                  <a:off x="1608840" y="956160"/>
                  <a:ext cx="4565880" cy="25923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6">
              <p14:nvContentPartPr>
                <p14:cNvPr id="3" name="Ink 2"/>
                <p14:cNvContentPartPr/>
                <p14:nvPr/>
              </p14:nvContentPartPr>
              <p14:xfrm>
                <a:off x="4721040" y="318960"/>
                <a:ext cx="2274120" cy="868320"/>
              </p14:xfrm>
            </p:contentPart>
          </mc:Choice>
          <mc:Fallback xmlns="">
            <p:pic>
              <p:nvPicPr>
                <p:cNvPr id="3" name="Ink 2"/>
                <p:cNvPicPr/>
                <p:nvPr/>
              </p:nvPicPr>
              <p:blipFill>
                <a:blip r:embed="rId27"/>
                <a:stretch>
                  <a:fillRect/>
                </a:stretch>
              </p:blipFill>
              <p:spPr>
                <a:xfrm>
                  <a:off x="4714920" y="311760"/>
                  <a:ext cx="2285640" cy="884880"/>
                </a:xfrm>
                <a:prstGeom prst="rect">
                  <a:avLst/>
                </a:prstGeom>
              </p:spPr>
            </p:pic>
          </mc:Fallback>
        </mc:AlternateContent>
      </p:grpSp>
    </p:spTree>
    <p:extLst>
      <p:ext uri="{BB962C8B-B14F-4D97-AF65-F5344CB8AC3E}">
        <p14:creationId xmlns:p14="http://schemas.microsoft.com/office/powerpoint/2010/main" val="1395144373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5618" name="Rectangle 2"/>
          <p:cNvSpPr>
            <a:spLocks noGrp="1" noChangeArrowheads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exit</a:t>
            </a:r>
            <a:r>
              <a:rPr lang="en-US" dirty="0"/>
              <a:t>:  Ending a process</a:t>
            </a:r>
          </a:p>
        </p:txBody>
      </p:sp>
      <p:sp>
        <p:nvSpPr>
          <p:cNvPr id="495619" name="Rectangle 3"/>
          <p:cNvSpPr>
            <a:spLocks noGrp="1" noChangeArrowheads="1"/>
          </p:cNvSpPr>
          <p:nvPr>
            <p:ph idx="1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void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exit(</a:t>
            </a:r>
            <a:r>
              <a:rPr lang="en-US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status)</a:t>
            </a:r>
          </a:p>
          <a:p>
            <a:pPr lvl="1"/>
            <a:r>
              <a:rPr lang="en-US" dirty="0"/>
              <a:t>Exits a process</a:t>
            </a:r>
          </a:p>
          <a:p>
            <a:pPr lvl="2"/>
            <a:r>
              <a:rPr lang="en-US" dirty="0"/>
              <a:t>Status code:  0 is used for a normal exit, nonzero for abnormal exit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0"/>
            <p:custDataLst>
              <p:tags r:id="rId3"/>
            </p:custDataLst>
          </p:nvPr>
        </p:nvSpPr>
        <p:spPr/>
        <p:txBody>
          <a:bodyPr/>
          <a:lstStyle/>
          <a:p>
            <a:fld id="{7CBE8339-D2AD-46DC-A898-FD1E949067F0}" type="slidenum">
              <a:rPr lang="en-US" smtClean="0"/>
              <a:pPr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0644650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6642" name="Rectangle 2"/>
          <p:cNvSpPr>
            <a:spLocks noGrp="1" noChangeArrowheads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en-US" dirty="0"/>
              <a:t>Zombies</a:t>
            </a:r>
          </a:p>
        </p:txBody>
      </p:sp>
      <p:sp>
        <p:nvSpPr>
          <p:cNvPr id="496643" name="Rectangle 3"/>
          <p:cNvSpPr>
            <a:spLocks noGrp="1" noChangeArrowheads="1"/>
          </p:cNvSpPr>
          <p:nvPr>
            <p:ph idx="1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US" sz="2400" dirty="0"/>
              <a:t>When a process terminates, it still consumes system resources</a:t>
            </a:r>
          </a:p>
          <a:p>
            <a:pPr lvl="1"/>
            <a:r>
              <a:rPr lang="en-US" sz="2000" dirty="0"/>
              <a:t>Various tables maintained by OS</a:t>
            </a:r>
          </a:p>
          <a:p>
            <a:pPr lvl="1"/>
            <a:r>
              <a:rPr lang="en-US" sz="2000" dirty="0"/>
              <a:t>Called a “</a:t>
            </a:r>
            <a:r>
              <a:rPr lang="en-US" sz="2000" dirty="0">
                <a:solidFill>
                  <a:srgbClr val="FF0000"/>
                </a:solidFill>
              </a:rPr>
              <a:t>zombie</a:t>
            </a:r>
            <a:r>
              <a:rPr lang="en-US" sz="2000" dirty="0"/>
              <a:t>” (a</a:t>
            </a:r>
            <a:r>
              <a:rPr lang="en-US" sz="1800" dirty="0"/>
              <a:t> living corpse, half alive and half dead)</a:t>
            </a:r>
          </a:p>
          <a:p>
            <a:pPr lvl="1"/>
            <a:endParaRPr lang="en-US" sz="1800" dirty="0"/>
          </a:p>
          <a:p>
            <a:r>
              <a:rPr lang="en-US" sz="2400" i="1" dirty="0"/>
              <a:t>Reaping</a:t>
            </a:r>
            <a:r>
              <a:rPr lang="en-US" sz="2400" dirty="0"/>
              <a:t> is performed by parent on terminated child</a:t>
            </a:r>
            <a:endParaRPr lang="en-US" sz="2400" i="1" dirty="0"/>
          </a:p>
          <a:p>
            <a:pPr lvl="1"/>
            <a:r>
              <a:rPr lang="en-US" sz="2000" dirty="0"/>
              <a:t>Parent is given exit status information and kernel then deletes zombie child process</a:t>
            </a:r>
          </a:p>
          <a:p>
            <a:pPr lvl="1"/>
            <a:endParaRPr lang="en-US" sz="2000" dirty="0"/>
          </a:p>
          <a:p>
            <a:r>
              <a:rPr lang="en-US" sz="2400" dirty="0"/>
              <a:t>What if parent doesn’t reap?</a:t>
            </a:r>
          </a:p>
          <a:p>
            <a:pPr lvl="1"/>
            <a:r>
              <a:rPr lang="en-US" sz="2000" dirty="0"/>
              <a:t>If any parent terminates without reaping a child, then the orphaned child will be reaped by 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init</a:t>
            </a:r>
            <a:r>
              <a:rPr lang="en-US" sz="2000" dirty="0"/>
              <a:t> process (pid == 1)</a:t>
            </a:r>
          </a:p>
          <a:p>
            <a:pPr lvl="2"/>
            <a:r>
              <a:rPr lang="en-US" sz="1800" b="1" dirty="0"/>
              <a:t>Note:  </a:t>
            </a:r>
            <a:r>
              <a:rPr lang="en-US" sz="1800" dirty="0"/>
              <a:t>on more recent Linux systems, </a:t>
            </a:r>
            <a:r>
              <a:rPr lang="en-US" sz="1800" dirty="0" err="1">
                <a:latin typeface="Courier New" panose="02070309020205020404" pitchFamily="49" charset="0"/>
                <a:ea typeface="Anonymous Pro" charset="0"/>
                <a:cs typeface="Courier New" panose="02070309020205020404" pitchFamily="49" charset="0"/>
              </a:rPr>
              <a:t>init</a:t>
            </a:r>
            <a:r>
              <a:rPr lang="en-US" sz="1800" dirty="0"/>
              <a:t> has been renamed </a:t>
            </a:r>
            <a:r>
              <a:rPr lang="en-US" sz="1800" dirty="0" err="1">
                <a:latin typeface="Courier New" panose="02070309020205020404" pitchFamily="49" charset="0"/>
                <a:ea typeface="Anonymous Pro" charset="0"/>
                <a:cs typeface="Courier New" panose="02070309020205020404" pitchFamily="49" charset="0"/>
              </a:rPr>
              <a:t>systemd</a:t>
            </a:r>
            <a:endParaRPr 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1"/>
            <a:r>
              <a:rPr lang="en-US" sz="2000" dirty="0"/>
              <a:t>In long-running processes (e.g. shells, servers) we need </a:t>
            </a:r>
            <a:r>
              <a:rPr lang="en-US" sz="2000" i="1" dirty="0"/>
              <a:t>explicit</a:t>
            </a:r>
            <a:r>
              <a:rPr lang="en-US" sz="2000" dirty="0"/>
              <a:t> reaping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  <p:custDataLst>
              <p:tags r:id="rId3"/>
            </p:custDataLst>
          </p:nvPr>
        </p:nvSpPr>
        <p:spPr/>
        <p:txBody>
          <a:bodyPr/>
          <a:lstStyle/>
          <a:p>
            <a:fld id="{7CBE8339-D2AD-46DC-A898-FD1E949067F0}" type="slidenum">
              <a:rPr lang="en-US" smtClean="0"/>
              <a:pPr/>
              <a:t>34</a:t>
            </a:fld>
            <a:endParaRPr lang="en-US"/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6">
            <p14:nvContentPartPr>
              <p14:cNvPr id="2" name="Ink 1"/>
              <p14:cNvContentPartPr/>
              <p14:nvPr/>
            </p14:nvContentPartPr>
            <p14:xfrm>
              <a:off x="6627360" y="5439600"/>
              <a:ext cx="855720" cy="1764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6618000" y="5430240"/>
                <a:ext cx="874440" cy="363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0019148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66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66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664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664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664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664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9714" name="Rectangle 2"/>
          <p:cNvSpPr>
            <a:spLocks noGrp="1" noChangeArrowheads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wait</a:t>
            </a:r>
            <a:r>
              <a:rPr lang="en-US" dirty="0"/>
              <a:t>:  Synchronizing with Children</a:t>
            </a:r>
          </a:p>
        </p:txBody>
      </p:sp>
      <p:sp>
        <p:nvSpPr>
          <p:cNvPr id="499715" name="Rectangle 3"/>
          <p:cNvSpPr>
            <a:spLocks noGrp="1" noChangeArrowheads="1"/>
          </p:cNvSpPr>
          <p:nvPr>
            <p:ph idx="1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US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wait(</a:t>
            </a:r>
            <a:r>
              <a:rPr lang="en-US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*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child_status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pPr lvl="1"/>
            <a:r>
              <a:rPr lang="en-US" dirty="0"/>
              <a:t>Suspends current process (</a:t>
            </a:r>
            <a:r>
              <a:rPr lang="en-US" i="1" dirty="0"/>
              <a:t>i.e.</a:t>
            </a:r>
            <a:r>
              <a:rPr lang="en-US" dirty="0"/>
              <a:t> the parent) until one of its children terminates</a:t>
            </a:r>
          </a:p>
          <a:p>
            <a:pPr lvl="1"/>
            <a:r>
              <a:rPr lang="en-US" dirty="0"/>
              <a:t>Return value is the PID of the child process that terminated</a:t>
            </a:r>
          </a:p>
          <a:p>
            <a:pPr lvl="2"/>
            <a:r>
              <a:rPr lang="en-US" i="1" dirty="0">
                <a:solidFill>
                  <a:srgbClr val="FF0000"/>
                </a:solidFill>
              </a:rPr>
              <a:t>On successful return, the child process is reaped</a:t>
            </a:r>
          </a:p>
          <a:p>
            <a:pPr lvl="1"/>
            <a:r>
              <a:rPr lang="en-US" dirty="0"/>
              <a:t>If 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child_status</a:t>
            </a:r>
            <a:r>
              <a:rPr lang="en-US" dirty="0"/>
              <a:t> 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!=</a:t>
            </a:r>
            <a:r>
              <a:rPr lang="en-US" dirty="0"/>
              <a:t> 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NULL</a:t>
            </a:r>
            <a:r>
              <a:rPr lang="en-US" dirty="0"/>
              <a:t>, then the 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*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child_status</a:t>
            </a:r>
            <a:r>
              <a:rPr lang="en-US" dirty="0"/>
              <a:t> value indicates why the child process terminated</a:t>
            </a:r>
          </a:p>
          <a:p>
            <a:pPr lvl="2"/>
            <a:r>
              <a:rPr lang="en-US" dirty="0"/>
              <a:t>Special macros for interpreting this status – see  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man</a:t>
            </a:r>
            <a:r>
              <a:rPr lang="en-US" dirty="0"/>
              <a:t> 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wait(2)</a:t>
            </a:r>
            <a:endParaRPr lang="en-US" b="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>
              <a:spcBef>
                <a:spcPts val="1800"/>
              </a:spcBef>
            </a:pPr>
            <a:r>
              <a:rPr lang="en-US" b="1" dirty="0"/>
              <a:t>Note:</a:t>
            </a:r>
            <a:r>
              <a:rPr lang="en-US" b="0" dirty="0"/>
              <a:t>  If parent process has multiple children, 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wait</a:t>
            </a:r>
            <a:r>
              <a:rPr lang="en-US" b="0" dirty="0"/>
              <a:t> will return when </a:t>
            </a:r>
            <a:r>
              <a:rPr lang="en-US" b="0" i="1" dirty="0"/>
              <a:t>any</a:t>
            </a:r>
            <a:r>
              <a:rPr lang="en-US" b="0" dirty="0"/>
              <a:t> of the children terminates</a:t>
            </a:r>
          </a:p>
          <a:p>
            <a:pPr lvl="1"/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waitpid</a:t>
            </a:r>
            <a:r>
              <a:rPr lang="en-US" b="0" dirty="0"/>
              <a:t> can be used to wait on a specific child process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  <p:custDataLst>
              <p:tags r:id="rId3"/>
            </p:custDataLst>
          </p:nvPr>
        </p:nvSpPr>
        <p:spPr/>
        <p:txBody>
          <a:bodyPr/>
          <a:lstStyle/>
          <a:p>
            <a:fld id="{7CBE8339-D2AD-46DC-A898-FD1E949067F0}" type="slidenum">
              <a:rPr lang="en-US" smtClean="0"/>
              <a:pPr/>
              <a:t>35</a:t>
            </a:fld>
            <a:endParaRPr lang="en-US"/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6">
            <p14:nvContentPartPr>
              <p14:cNvPr id="6" name="Ink 5"/>
              <p14:cNvContentPartPr/>
              <p14:nvPr/>
            </p14:nvContentPartPr>
            <p14:xfrm>
              <a:off x="3450360" y="2714760"/>
              <a:ext cx="2064240" cy="3355920"/>
            </p14:xfrm>
          </p:contentPart>
        </mc:Choice>
        <mc:Fallback>
          <p:pic>
            <p:nvPicPr>
              <p:cNvPr id="6" name="Ink 5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3441000" y="2705400"/>
                <a:ext cx="2082960" cy="33746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7621672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97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971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6882" name="Rectangle 2"/>
          <p:cNvSpPr>
            <a:spLocks noGrp="1" noChangeArrowheads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wait</a:t>
            </a:r>
            <a:r>
              <a:rPr lang="en-US" dirty="0"/>
              <a:t>:  Synchronizing with Children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  <p:custDataLst>
              <p:tags r:id="rId2"/>
            </p:custDataLst>
          </p:nvPr>
        </p:nvSpPr>
        <p:spPr/>
        <p:txBody>
          <a:bodyPr/>
          <a:lstStyle/>
          <a:p>
            <a:fld id="{7CBE8339-D2AD-46DC-A898-FD1E949067F0}" type="slidenum">
              <a:rPr lang="en-US" smtClean="0"/>
              <a:pPr/>
              <a:t>36</a:t>
            </a:fld>
            <a:endParaRPr lang="en-US"/>
          </a:p>
        </p:txBody>
      </p:sp>
      <p:sp>
        <p:nvSpPr>
          <p:cNvPr id="506884" name="Text Box 4"/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2346960" y="1371601"/>
            <a:ext cx="5486400" cy="3293209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void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fork_wait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() {</a:t>
            </a:r>
          </a:p>
          <a:p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  </a:t>
            </a:r>
            <a:r>
              <a:rPr lang="en-US" sz="16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child_status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</a:p>
          <a:p>
            <a:endParaRPr lang="en-US" sz="16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  </a:t>
            </a:r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if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(</a:t>
            </a:r>
            <a:r>
              <a:rPr lang="en-US" sz="1600" b="1" dirty="0">
                <a:solidFill>
                  <a:srgbClr val="4B2A85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fork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() == 0) {</a:t>
            </a:r>
          </a:p>
          <a:p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     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printf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("HC: hello from child\n");</a:t>
            </a:r>
          </a:p>
          <a:p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     exit(0);</a:t>
            </a:r>
          </a:p>
          <a:p>
            <a:r>
              <a:rPr lang="da-DK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  } </a:t>
            </a:r>
            <a:r>
              <a:rPr lang="da-DK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else</a:t>
            </a:r>
            <a:r>
              <a:rPr lang="da-DK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{</a:t>
            </a:r>
          </a:p>
          <a:p>
            <a:r>
              <a:rPr lang="da-DK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     printf("HP: hello from parent\n");</a:t>
            </a:r>
          </a:p>
          <a:p>
            <a:r>
              <a:rPr lang="da-DK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     </a:t>
            </a:r>
            <a:r>
              <a:rPr lang="da-DK" sz="1600" b="1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wait</a:t>
            </a:r>
            <a:r>
              <a:rPr lang="da-DK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(&amp;child_status);</a:t>
            </a:r>
          </a:p>
          <a:p>
            <a:r>
              <a:rPr lang="da-DK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     printf("CT: child has terminated\n");</a:t>
            </a:r>
          </a:p>
          <a:p>
            <a:r>
              <a:rPr lang="da-DK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  }</a:t>
            </a:r>
          </a:p>
          <a:p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  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printf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("Bye\n");</a:t>
            </a:r>
          </a:p>
          <a:p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}</a:t>
            </a:r>
          </a:p>
        </p:txBody>
      </p:sp>
      <p:grpSp>
        <p:nvGrpSpPr>
          <p:cNvPr id="8" name="Group 7"/>
          <p:cNvGrpSpPr>
            <a:grpSpLocks noChangeAspect="1"/>
          </p:cNvGrpSpPr>
          <p:nvPr>
            <p:custDataLst>
              <p:tags r:id="rId4"/>
            </p:custDataLst>
          </p:nvPr>
        </p:nvGrpSpPr>
        <p:grpSpPr>
          <a:xfrm>
            <a:off x="2438400" y="4672497"/>
            <a:ext cx="3131724" cy="1850826"/>
            <a:chOff x="4592180" y="4635500"/>
            <a:chExt cx="3367445" cy="1990135"/>
          </a:xfrm>
        </p:grpSpPr>
        <p:sp>
          <p:nvSpPr>
            <p:cNvPr id="28" name="Oval 27"/>
            <p:cNvSpPr>
              <a:spLocks noChangeAspect="1"/>
            </p:cNvSpPr>
            <p:nvPr>
              <p:custDataLst>
                <p:tags r:id="rId8"/>
              </p:custDataLst>
            </p:nvPr>
          </p:nvSpPr>
          <p:spPr>
            <a:xfrm>
              <a:off x="5709180" y="6228089"/>
              <a:ext cx="91440" cy="9144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500" dirty="0">
                <a:latin typeface="Courier New" panose="02070309020205020404" pitchFamily="49" charset="0"/>
                <a:cs typeface="Courier New" panose="02070309020205020404" pitchFamily="49" charset="0"/>
              </a:endParaRPr>
            </a:p>
          </p:txBody>
        </p:sp>
        <p:sp>
          <p:nvSpPr>
            <p:cNvPr id="29" name="Oval 28"/>
            <p:cNvSpPr>
              <a:spLocks noChangeAspect="1"/>
            </p:cNvSpPr>
            <p:nvPr>
              <p:custDataLst>
                <p:tags r:id="rId9"/>
              </p:custDataLst>
            </p:nvPr>
          </p:nvSpPr>
          <p:spPr>
            <a:xfrm>
              <a:off x="6639514" y="6231477"/>
              <a:ext cx="91440" cy="9144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500" dirty="0">
                <a:latin typeface="Courier New" panose="02070309020205020404" pitchFamily="49" charset="0"/>
                <a:cs typeface="Courier New" panose="02070309020205020404" pitchFamily="49" charset="0"/>
              </a:endParaRPr>
            </a:p>
          </p:txBody>
        </p:sp>
        <p:sp>
          <p:nvSpPr>
            <p:cNvPr id="30" name="TextBox 29"/>
            <p:cNvSpPr txBox="1"/>
            <p:nvPr>
              <p:custDataLst>
                <p:tags r:id="rId10"/>
              </p:custDataLst>
            </p:nvPr>
          </p:nvSpPr>
          <p:spPr>
            <a:xfrm>
              <a:off x="5259804" y="6265446"/>
              <a:ext cx="950256" cy="34748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500" b="1" dirty="0" err="1">
                  <a:latin typeface="Courier New" panose="02070309020205020404" pitchFamily="49" charset="0"/>
                  <a:cs typeface="Courier New" panose="02070309020205020404" pitchFamily="49" charset="0"/>
                </a:rPr>
                <a:t>printf</a:t>
              </a:r>
              <a:endParaRPr lang="en-US" sz="1500" b="1" dirty="0">
                <a:latin typeface="Courier New" panose="02070309020205020404" pitchFamily="49" charset="0"/>
                <a:cs typeface="Courier New" panose="02070309020205020404" pitchFamily="49" charset="0"/>
              </a:endParaRPr>
            </a:p>
          </p:txBody>
        </p:sp>
        <p:cxnSp>
          <p:nvCxnSpPr>
            <p:cNvPr id="33" name="Straight Arrow Connector 32"/>
            <p:cNvCxnSpPr/>
            <p:nvPr>
              <p:custDataLst>
                <p:tags r:id="rId11"/>
              </p:custDataLst>
            </p:nvPr>
          </p:nvCxnSpPr>
          <p:spPr>
            <a:xfrm flipV="1">
              <a:off x="5800620" y="6270421"/>
              <a:ext cx="838894" cy="3388"/>
            </a:xfrm>
            <a:prstGeom prst="straightConnector1">
              <a:avLst/>
            </a:prstGeom>
            <a:ln w="12700" cmpd="sng">
              <a:solidFill>
                <a:schemeClr val="tx1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TextBox 34"/>
            <p:cNvSpPr txBox="1"/>
            <p:nvPr>
              <p:custDataLst>
                <p:tags r:id="rId12"/>
              </p:custDataLst>
            </p:nvPr>
          </p:nvSpPr>
          <p:spPr>
            <a:xfrm>
              <a:off x="6210159" y="6265446"/>
              <a:ext cx="947223" cy="34748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500" b="1" dirty="0">
                  <a:latin typeface="Courier New" panose="02070309020205020404" pitchFamily="49" charset="0"/>
                  <a:cs typeface="Courier New" panose="02070309020205020404" pitchFamily="49" charset="0"/>
                </a:rPr>
                <a:t>wait</a:t>
              </a:r>
            </a:p>
          </p:txBody>
        </p:sp>
        <p:cxnSp>
          <p:nvCxnSpPr>
            <p:cNvPr id="37" name="Straight Arrow Connector 36"/>
            <p:cNvCxnSpPr/>
            <p:nvPr>
              <p:custDataLst>
                <p:tags r:id="rId13"/>
              </p:custDataLst>
            </p:nvPr>
          </p:nvCxnSpPr>
          <p:spPr>
            <a:xfrm flipV="1">
              <a:off x="6725234" y="6263645"/>
              <a:ext cx="838894" cy="3388"/>
            </a:xfrm>
            <a:prstGeom prst="straightConnector1">
              <a:avLst/>
            </a:prstGeom>
            <a:ln w="12700" cmpd="sng">
              <a:solidFill>
                <a:schemeClr val="tx1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Oval 37"/>
            <p:cNvSpPr>
              <a:spLocks noChangeAspect="1"/>
            </p:cNvSpPr>
            <p:nvPr>
              <p:custDataLst>
                <p:tags r:id="rId14"/>
              </p:custDataLst>
            </p:nvPr>
          </p:nvSpPr>
          <p:spPr>
            <a:xfrm>
              <a:off x="7564128" y="6211575"/>
              <a:ext cx="91440" cy="9144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500" dirty="0">
                <a:latin typeface="Courier New" panose="02070309020205020404" pitchFamily="49" charset="0"/>
                <a:cs typeface="Courier New" panose="02070309020205020404" pitchFamily="49" charset="0"/>
              </a:endParaRPr>
            </a:p>
          </p:txBody>
        </p:sp>
        <p:sp>
          <p:nvSpPr>
            <p:cNvPr id="39" name="TextBox 38"/>
            <p:cNvSpPr txBox="1"/>
            <p:nvPr>
              <p:custDataLst>
                <p:tags r:id="rId15"/>
              </p:custDataLst>
            </p:nvPr>
          </p:nvSpPr>
          <p:spPr>
            <a:xfrm>
              <a:off x="7012402" y="6265446"/>
              <a:ext cx="947223" cy="34748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500" b="1" dirty="0" err="1">
                  <a:latin typeface="Courier New" panose="02070309020205020404" pitchFamily="49" charset="0"/>
                  <a:cs typeface="Courier New" panose="02070309020205020404" pitchFamily="49" charset="0"/>
                </a:rPr>
                <a:t>printf</a:t>
              </a:r>
              <a:endParaRPr lang="en-US" sz="1500" b="1" dirty="0">
                <a:latin typeface="Courier New" panose="02070309020205020404" pitchFamily="49" charset="0"/>
                <a:cs typeface="Courier New" panose="02070309020205020404" pitchFamily="49" charset="0"/>
              </a:endParaRPr>
            </a:p>
          </p:txBody>
        </p:sp>
        <p:sp>
          <p:nvSpPr>
            <p:cNvPr id="40" name="Oval 39"/>
            <p:cNvSpPr>
              <a:spLocks noChangeAspect="1"/>
            </p:cNvSpPr>
            <p:nvPr>
              <p:custDataLst>
                <p:tags r:id="rId16"/>
              </p:custDataLst>
            </p:nvPr>
          </p:nvSpPr>
          <p:spPr>
            <a:xfrm>
              <a:off x="4782080" y="6240789"/>
              <a:ext cx="91440" cy="9144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500" dirty="0">
                <a:latin typeface="Courier New" panose="02070309020205020404" pitchFamily="49" charset="0"/>
                <a:cs typeface="Courier New" panose="02070309020205020404" pitchFamily="49" charset="0"/>
              </a:endParaRPr>
            </a:p>
          </p:txBody>
        </p:sp>
        <p:sp>
          <p:nvSpPr>
            <p:cNvPr id="41" name="TextBox 40"/>
            <p:cNvSpPr txBox="1"/>
            <p:nvPr>
              <p:custDataLst>
                <p:tags r:id="rId17"/>
              </p:custDataLst>
            </p:nvPr>
          </p:nvSpPr>
          <p:spPr>
            <a:xfrm>
              <a:off x="4592180" y="6278146"/>
              <a:ext cx="799809" cy="34748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500" b="1" dirty="0">
                  <a:latin typeface="Courier New" panose="02070309020205020404" pitchFamily="49" charset="0"/>
                  <a:cs typeface="Courier New" panose="02070309020205020404" pitchFamily="49" charset="0"/>
                </a:rPr>
                <a:t>fork</a:t>
              </a:r>
            </a:p>
          </p:txBody>
        </p:sp>
        <p:cxnSp>
          <p:nvCxnSpPr>
            <p:cNvPr id="42" name="Straight Arrow Connector 41"/>
            <p:cNvCxnSpPr/>
            <p:nvPr>
              <p:custDataLst>
                <p:tags r:id="rId18"/>
              </p:custDataLst>
            </p:nvPr>
          </p:nvCxnSpPr>
          <p:spPr>
            <a:xfrm flipV="1">
              <a:off x="4873520" y="6272957"/>
              <a:ext cx="838894" cy="3388"/>
            </a:xfrm>
            <a:prstGeom prst="straightConnector1">
              <a:avLst/>
            </a:prstGeom>
            <a:ln w="12700" cmpd="sng">
              <a:solidFill>
                <a:schemeClr val="tx1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Elbow Connector 35"/>
            <p:cNvCxnSpPr>
              <a:endCxn id="44" idx="2"/>
            </p:cNvCxnSpPr>
            <p:nvPr>
              <p:custDataLst>
                <p:tags r:id="rId19"/>
              </p:custDataLst>
            </p:nvPr>
          </p:nvCxnSpPr>
          <p:spPr>
            <a:xfrm rot="5400000" flipH="1" flipV="1">
              <a:off x="4638234" y="5169845"/>
              <a:ext cx="1262381" cy="879511"/>
            </a:xfrm>
            <a:prstGeom prst="bentConnector2">
              <a:avLst/>
            </a:prstGeom>
            <a:ln w="12700" cmpd="sng">
              <a:solidFill>
                <a:schemeClr val="tx1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Oval 43"/>
            <p:cNvSpPr>
              <a:spLocks noChangeAspect="1"/>
            </p:cNvSpPr>
            <p:nvPr>
              <p:custDataLst>
                <p:tags r:id="rId20"/>
              </p:custDataLst>
            </p:nvPr>
          </p:nvSpPr>
          <p:spPr>
            <a:xfrm>
              <a:off x="5709180" y="4932689"/>
              <a:ext cx="91440" cy="9144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500" dirty="0">
                <a:latin typeface="Courier New" panose="02070309020205020404" pitchFamily="49" charset="0"/>
                <a:cs typeface="Courier New" panose="02070309020205020404" pitchFamily="49" charset="0"/>
              </a:endParaRPr>
            </a:p>
          </p:txBody>
        </p:sp>
        <p:sp>
          <p:nvSpPr>
            <p:cNvPr id="45" name="Oval 44"/>
            <p:cNvSpPr>
              <a:spLocks noChangeAspect="1"/>
            </p:cNvSpPr>
            <p:nvPr>
              <p:custDataLst>
                <p:tags r:id="rId21"/>
              </p:custDataLst>
            </p:nvPr>
          </p:nvSpPr>
          <p:spPr>
            <a:xfrm>
              <a:off x="6639514" y="4936077"/>
              <a:ext cx="91440" cy="9144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500" dirty="0">
                <a:latin typeface="Courier New" panose="02070309020205020404" pitchFamily="49" charset="0"/>
                <a:cs typeface="Courier New" panose="02070309020205020404" pitchFamily="49" charset="0"/>
              </a:endParaRPr>
            </a:p>
          </p:txBody>
        </p:sp>
        <p:sp>
          <p:nvSpPr>
            <p:cNvPr id="46" name="TextBox 45"/>
            <p:cNvSpPr txBox="1"/>
            <p:nvPr>
              <p:custDataLst>
                <p:tags r:id="rId22"/>
              </p:custDataLst>
            </p:nvPr>
          </p:nvSpPr>
          <p:spPr>
            <a:xfrm>
              <a:off x="5222269" y="4940300"/>
              <a:ext cx="1017034" cy="34748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500" b="1" dirty="0" err="1">
                  <a:latin typeface="Courier New" panose="02070309020205020404" pitchFamily="49" charset="0"/>
                  <a:cs typeface="Courier New" panose="02070309020205020404" pitchFamily="49" charset="0"/>
                </a:rPr>
                <a:t>printf</a:t>
              </a:r>
              <a:endParaRPr lang="en-US" sz="1500" b="1" dirty="0">
                <a:latin typeface="Courier New" panose="02070309020205020404" pitchFamily="49" charset="0"/>
                <a:cs typeface="Courier New" panose="02070309020205020404" pitchFamily="49" charset="0"/>
              </a:endParaRPr>
            </a:p>
          </p:txBody>
        </p:sp>
        <p:cxnSp>
          <p:nvCxnSpPr>
            <p:cNvPr id="49" name="Straight Arrow Connector 48"/>
            <p:cNvCxnSpPr/>
            <p:nvPr>
              <p:custDataLst>
                <p:tags r:id="rId23"/>
              </p:custDataLst>
            </p:nvPr>
          </p:nvCxnSpPr>
          <p:spPr>
            <a:xfrm flipV="1">
              <a:off x="5800620" y="4975021"/>
              <a:ext cx="838894" cy="3388"/>
            </a:xfrm>
            <a:prstGeom prst="straightConnector1">
              <a:avLst/>
            </a:prstGeom>
            <a:ln w="12700" cmpd="sng">
              <a:solidFill>
                <a:schemeClr val="tx1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Arrow Connector 51"/>
            <p:cNvCxnSpPr>
              <a:endCxn id="29" idx="7"/>
            </p:cNvCxnSpPr>
            <p:nvPr>
              <p:custDataLst>
                <p:tags r:id="rId24"/>
              </p:custDataLst>
            </p:nvPr>
          </p:nvCxnSpPr>
          <p:spPr>
            <a:xfrm flipH="1">
              <a:off x="6717563" y="4971633"/>
              <a:ext cx="7671" cy="1273235"/>
            </a:xfrm>
            <a:prstGeom prst="straightConnector1">
              <a:avLst/>
            </a:prstGeom>
            <a:ln w="12700" cmpd="sng">
              <a:solidFill>
                <a:schemeClr val="tx1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4" name="TextBox 53"/>
            <p:cNvSpPr txBox="1"/>
            <p:nvPr>
              <p:custDataLst>
                <p:tags r:id="rId25"/>
              </p:custDataLst>
            </p:nvPr>
          </p:nvSpPr>
          <p:spPr>
            <a:xfrm>
              <a:off x="6242981" y="4639856"/>
              <a:ext cx="947223" cy="34748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500" b="1" dirty="0">
                  <a:latin typeface="Courier New" panose="02070309020205020404" pitchFamily="49" charset="0"/>
                  <a:cs typeface="Courier New" panose="02070309020205020404" pitchFamily="49" charset="0"/>
                </a:rPr>
                <a:t>exit</a:t>
              </a:r>
            </a:p>
          </p:txBody>
        </p:sp>
        <p:sp>
          <p:nvSpPr>
            <p:cNvPr id="58" name="TextBox 57"/>
            <p:cNvSpPr txBox="1"/>
            <p:nvPr>
              <p:custDataLst>
                <p:tags r:id="rId26"/>
              </p:custDataLst>
            </p:nvPr>
          </p:nvSpPr>
          <p:spPr>
            <a:xfrm>
              <a:off x="5543942" y="5940812"/>
              <a:ext cx="446773" cy="34748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500" b="1" dirty="0">
                  <a:solidFill>
                    <a:srgbClr val="FF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HP</a:t>
              </a:r>
            </a:p>
          </p:txBody>
        </p:sp>
        <p:sp>
          <p:nvSpPr>
            <p:cNvPr id="59" name="TextBox 58"/>
            <p:cNvSpPr txBox="1"/>
            <p:nvPr>
              <p:custDataLst>
                <p:tags r:id="rId27"/>
              </p:custDataLst>
            </p:nvPr>
          </p:nvSpPr>
          <p:spPr>
            <a:xfrm>
              <a:off x="5543942" y="4635500"/>
              <a:ext cx="446773" cy="34748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500" b="1" dirty="0">
                  <a:solidFill>
                    <a:srgbClr val="FF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HC</a:t>
              </a:r>
            </a:p>
          </p:txBody>
        </p:sp>
        <p:sp>
          <p:nvSpPr>
            <p:cNvPr id="60" name="TextBox 59"/>
            <p:cNvSpPr txBox="1"/>
            <p:nvPr>
              <p:custDataLst>
                <p:tags r:id="rId28"/>
              </p:custDataLst>
            </p:nvPr>
          </p:nvSpPr>
          <p:spPr>
            <a:xfrm>
              <a:off x="7308795" y="5626100"/>
              <a:ext cx="570877" cy="5956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500" b="1" dirty="0">
                  <a:solidFill>
                    <a:srgbClr val="FF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CT</a:t>
              </a:r>
            </a:p>
            <a:p>
              <a:pPr algn="ctr"/>
              <a:r>
                <a:rPr lang="en-US" sz="1500" b="1" dirty="0">
                  <a:solidFill>
                    <a:srgbClr val="FF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Bye</a:t>
              </a:r>
            </a:p>
          </p:txBody>
        </p:sp>
      </p:grpSp>
      <p:sp>
        <p:nvSpPr>
          <p:cNvPr id="62" name="Rectangle 3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6690360" y="4305799"/>
            <a:ext cx="1146766" cy="359010"/>
          </a:xfrm>
          <a:prstGeom prst="rect">
            <a:avLst/>
          </a:prstGeom>
          <a:noFill/>
          <a:ln w="3240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b="1" i="1" dirty="0" err="1">
                <a:solidFill>
                  <a:srgbClr val="C00000"/>
                </a:solidFill>
                <a:latin typeface="Courier New" panose="02070309020205020404" pitchFamily="49" charset="0"/>
                <a:ea typeface="Arial Unicode MS" panose="020B0604020202020204" pitchFamily="34" charset="-128"/>
                <a:cs typeface="Courier New" panose="02070309020205020404" pitchFamily="49" charset="0"/>
              </a:rPr>
              <a:t>forks.c</a:t>
            </a:r>
            <a:endParaRPr lang="en-GB" b="1" i="1" dirty="0">
              <a:solidFill>
                <a:srgbClr val="C00000"/>
              </a:solidFill>
              <a:latin typeface="Courier New" panose="02070309020205020404" pitchFamily="49" charset="0"/>
              <a:ea typeface="Arial Unicode MS" panose="020B0604020202020204" pitchFamily="34" charset="-128"/>
              <a:cs typeface="Courier New" panose="02070309020205020404" pitchFamily="49" charset="0"/>
            </a:endParaRPr>
          </a:p>
        </p:txBody>
      </p:sp>
      <p:sp>
        <p:nvSpPr>
          <p:cNvPr id="66" name="TextBox 65"/>
          <p:cNvSpPr txBox="1"/>
          <p:nvPr>
            <p:custDataLst>
              <p:tags r:id="rId6"/>
            </p:custDataLst>
          </p:nvPr>
        </p:nvSpPr>
        <p:spPr>
          <a:xfrm>
            <a:off x="6341297" y="4999672"/>
            <a:ext cx="1858201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Lato" panose="020F0502020204030203" pitchFamily="34" charset="0"/>
              </a:rPr>
              <a:t>Feasible output:</a:t>
            </a:r>
          </a:p>
          <a:p>
            <a:r>
              <a:rPr lang="en-US" dirty="0">
                <a:solidFill>
                  <a:srgbClr val="FF0000"/>
                </a:solidFill>
                <a:latin typeface="Lato" panose="020F0502020204030203" pitchFamily="34" charset="0"/>
              </a:rPr>
              <a:t>HC</a:t>
            </a:r>
          </a:p>
          <a:p>
            <a:r>
              <a:rPr lang="en-US" dirty="0">
                <a:solidFill>
                  <a:srgbClr val="FF0000"/>
                </a:solidFill>
                <a:latin typeface="Lato" panose="020F0502020204030203" pitchFamily="34" charset="0"/>
              </a:rPr>
              <a:t>HP</a:t>
            </a:r>
          </a:p>
          <a:p>
            <a:r>
              <a:rPr lang="en-US" dirty="0">
                <a:solidFill>
                  <a:srgbClr val="FF0000"/>
                </a:solidFill>
                <a:latin typeface="Lato" panose="020F0502020204030203" pitchFamily="34" charset="0"/>
              </a:rPr>
              <a:t>CT</a:t>
            </a:r>
          </a:p>
          <a:p>
            <a:r>
              <a:rPr lang="en-US" dirty="0">
                <a:solidFill>
                  <a:srgbClr val="FF0000"/>
                </a:solidFill>
                <a:latin typeface="Lato" panose="020F0502020204030203" pitchFamily="34" charset="0"/>
              </a:rPr>
              <a:t>Bye</a:t>
            </a:r>
          </a:p>
        </p:txBody>
      </p:sp>
      <p:sp>
        <p:nvSpPr>
          <p:cNvPr id="67" name="TextBox 66"/>
          <p:cNvSpPr txBox="1"/>
          <p:nvPr>
            <p:custDataLst>
              <p:tags r:id="rId7"/>
            </p:custDataLst>
          </p:nvPr>
        </p:nvSpPr>
        <p:spPr>
          <a:xfrm>
            <a:off x="8548965" y="4999672"/>
            <a:ext cx="2004075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Lato" panose="020F0502020204030203" pitchFamily="34" charset="0"/>
              </a:rPr>
              <a:t>Infeasible output:</a:t>
            </a:r>
          </a:p>
          <a:p>
            <a:r>
              <a:rPr lang="en-US" dirty="0">
                <a:solidFill>
                  <a:srgbClr val="FF0000"/>
                </a:solidFill>
                <a:latin typeface="Lato" panose="020F0502020204030203" pitchFamily="34" charset="0"/>
              </a:rPr>
              <a:t>HP</a:t>
            </a:r>
          </a:p>
          <a:p>
            <a:r>
              <a:rPr lang="en-US" dirty="0">
                <a:solidFill>
                  <a:srgbClr val="FF0000"/>
                </a:solidFill>
                <a:latin typeface="Lato" panose="020F0502020204030203" pitchFamily="34" charset="0"/>
              </a:rPr>
              <a:t>CT</a:t>
            </a:r>
          </a:p>
          <a:p>
            <a:r>
              <a:rPr lang="en-US" dirty="0">
                <a:solidFill>
                  <a:srgbClr val="FF0000"/>
                </a:solidFill>
                <a:latin typeface="Lato" panose="020F0502020204030203" pitchFamily="34" charset="0"/>
              </a:rPr>
              <a:t>Bye</a:t>
            </a:r>
          </a:p>
          <a:p>
            <a:r>
              <a:rPr lang="en-US" dirty="0">
                <a:solidFill>
                  <a:srgbClr val="FF0000"/>
                </a:solidFill>
                <a:latin typeface="Lato" panose="020F0502020204030203" pitchFamily="34" charset="0"/>
              </a:rPr>
              <a:t>HC</a:t>
            </a:r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31">
            <p14:nvContentPartPr>
              <p14:cNvPr id="34" name="Ink 33"/>
              <p14:cNvContentPartPr/>
              <p14:nvPr/>
            </p14:nvContentPartPr>
            <p14:xfrm>
              <a:off x="4144800" y="2380320"/>
              <a:ext cx="4457880" cy="4023720"/>
            </p14:xfrm>
          </p:contentPart>
        </mc:Choice>
        <mc:Fallback>
          <p:pic>
            <p:nvPicPr>
              <p:cNvPr id="34" name="Ink 33"/>
              <p:cNvPicPr/>
              <p:nvPr/>
            </p:nvPicPr>
            <p:blipFill>
              <a:blip r:embed="rId32"/>
              <a:stretch>
                <a:fillRect/>
              </a:stretch>
            </p:blipFill>
            <p:spPr>
              <a:xfrm>
                <a:off x="4135440" y="2370960"/>
                <a:ext cx="4476600" cy="40424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5587118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6" grpId="0"/>
      <p:bldP spid="67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932D2AF-B379-4034-A184-81667C18346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sz="4000" dirty="0"/>
              <a:t>Process cooperation</a:t>
            </a:r>
          </a:p>
          <a:p>
            <a:pPr marL="0" indent="0" algn="ctr">
              <a:buNone/>
            </a:pPr>
            <a:endParaRPr lang="en-US" sz="4000" dirty="0"/>
          </a:p>
          <a:p>
            <a:pPr marL="0" indent="0" algn="ctr">
              <a:buNone/>
            </a:pPr>
            <a:r>
              <a:rPr lang="en-US" sz="3200" dirty="0"/>
              <a:t>with slides from</a:t>
            </a:r>
          </a:p>
          <a:p>
            <a:pPr marL="0" indent="0" algn="ctr">
              <a:buNone/>
            </a:pPr>
            <a:r>
              <a:rPr lang="en-US" sz="2400" dirty="0"/>
              <a:t>http://www.cs.columbia.edu/~junfeng/09sp-w4118/lectures/l6-proc-linux.ppt</a:t>
            </a:r>
          </a:p>
        </p:txBody>
      </p:sp>
    </p:spTree>
    <p:extLst>
      <p:ext uri="{BB962C8B-B14F-4D97-AF65-F5344CB8AC3E}">
        <p14:creationId xmlns:p14="http://schemas.microsoft.com/office/powerpoint/2010/main" val="2753786635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>
            <a:extLst>
              <a:ext uri="{FF2B5EF4-FFF2-40B4-BE49-F238E27FC236}">
                <a16:creationId xmlns:a16="http://schemas.microsoft.com/office/drawing/2014/main" id="{DB53D1EA-1694-42E5-B322-15F2CC39AFD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>
                <a:ea typeface="SimSun" panose="02010600030101010101" pitchFamily="2" charset="-122"/>
              </a:rPr>
              <a:t>Generic context: Cooperating Processes</a:t>
            </a:r>
          </a:p>
        </p:txBody>
      </p:sp>
      <p:sp>
        <p:nvSpPr>
          <p:cNvPr id="17411" name="Rectangle 3">
            <a:extLst>
              <a:ext uri="{FF2B5EF4-FFF2-40B4-BE49-F238E27FC236}">
                <a16:creationId xmlns:a16="http://schemas.microsoft.com/office/drawing/2014/main" id="{20FCAA04-D0BE-4484-9F1E-2BAEFD8C157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>
                <a:solidFill>
                  <a:srgbClr val="00CC00"/>
                </a:solidFill>
                <a:ea typeface="SimSun" panose="02010600030101010101" pitchFamily="2" charset="-122"/>
              </a:rPr>
              <a:t>Independent</a:t>
            </a:r>
            <a:r>
              <a:rPr lang="en-US" altLang="zh-CN">
                <a:ea typeface="SimSun" panose="02010600030101010101" pitchFamily="2" charset="-122"/>
              </a:rPr>
              <a:t> process cannot affect or be affected by the execution of another process.</a:t>
            </a:r>
          </a:p>
          <a:p>
            <a:r>
              <a:rPr lang="en-US" altLang="zh-CN">
                <a:solidFill>
                  <a:srgbClr val="00CC00"/>
                </a:solidFill>
                <a:ea typeface="SimSun" panose="02010600030101010101" pitchFamily="2" charset="-122"/>
              </a:rPr>
              <a:t>Cooperating</a:t>
            </a:r>
            <a:r>
              <a:rPr lang="en-US" altLang="zh-CN">
                <a:ea typeface="SimSun" panose="02010600030101010101" pitchFamily="2" charset="-122"/>
              </a:rPr>
              <a:t> process can affect or be affected by the execution of another process</a:t>
            </a:r>
          </a:p>
          <a:p>
            <a:r>
              <a:rPr lang="en-US" altLang="zh-CN">
                <a:ea typeface="SimSun" panose="02010600030101010101" pitchFamily="2" charset="-122"/>
              </a:rPr>
              <a:t>Advantages of process cooperation</a:t>
            </a:r>
          </a:p>
          <a:p>
            <a:pPr lvl="1"/>
            <a:r>
              <a:rPr lang="en-US" altLang="zh-CN">
                <a:ea typeface="SimSun" panose="02010600030101010101" pitchFamily="2" charset="-122"/>
              </a:rPr>
              <a:t>Information sharing </a:t>
            </a:r>
          </a:p>
          <a:p>
            <a:pPr lvl="1"/>
            <a:r>
              <a:rPr lang="en-US" altLang="zh-CN">
                <a:ea typeface="SimSun" panose="02010600030101010101" pitchFamily="2" charset="-122"/>
              </a:rPr>
              <a:t>Computation speed-up</a:t>
            </a:r>
          </a:p>
          <a:p>
            <a:pPr lvl="1"/>
            <a:r>
              <a:rPr lang="en-US" altLang="zh-CN">
                <a:ea typeface="SimSun" panose="02010600030101010101" pitchFamily="2" charset="-122"/>
              </a:rPr>
              <a:t>Modularity/Convenience</a:t>
            </a:r>
          </a:p>
          <a:p>
            <a:endParaRPr lang="en-US" altLang="zh-CN">
              <a:ea typeface="SimSun" panose="02010600030101010101" pitchFamily="2" charset="-122"/>
            </a:endParaRP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>
            <a:extLst>
              <a:ext uri="{FF2B5EF4-FFF2-40B4-BE49-F238E27FC236}">
                <a16:creationId xmlns:a16="http://schemas.microsoft.com/office/drawing/2014/main" id="{DA17BE9A-CBD2-44D3-9F1B-30046E9AAA9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err="1">
                <a:solidFill>
                  <a:srgbClr val="FF0000"/>
                </a:solidFill>
                <a:ea typeface="SimSun" panose="02010600030101010101" pitchFamily="2" charset="-122"/>
              </a:rPr>
              <a:t>I</a:t>
            </a:r>
            <a:r>
              <a:rPr lang="en-US" altLang="zh-CN" dirty="0" err="1">
                <a:ea typeface="SimSun" panose="02010600030101010101" pitchFamily="2" charset="-122"/>
              </a:rPr>
              <a:t>nter</a:t>
            </a:r>
            <a:r>
              <a:rPr lang="en-US" altLang="zh-CN" dirty="0" err="1">
                <a:solidFill>
                  <a:srgbClr val="FF0000"/>
                </a:solidFill>
                <a:ea typeface="SimSun" panose="02010600030101010101" pitchFamily="2" charset="-122"/>
              </a:rPr>
              <a:t>p</a:t>
            </a:r>
            <a:r>
              <a:rPr lang="en-US" altLang="zh-CN" dirty="0" err="1">
                <a:ea typeface="SimSun" panose="02010600030101010101" pitchFamily="2" charset="-122"/>
              </a:rPr>
              <a:t>rocess</a:t>
            </a:r>
            <a:r>
              <a:rPr lang="en-US" altLang="zh-CN" dirty="0">
                <a:ea typeface="SimSun" panose="02010600030101010101" pitchFamily="2" charset="-122"/>
              </a:rPr>
              <a:t> </a:t>
            </a:r>
            <a:r>
              <a:rPr lang="en-US" altLang="zh-CN" dirty="0">
                <a:solidFill>
                  <a:srgbClr val="FF0000"/>
                </a:solidFill>
                <a:ea typeface="SimSun" panose="02010600030101010101" pitchFamily="2" charset="-122"/>
              </a:rPr>
              <a:t>C</a:t>
            </a:r>
            <a:r>
              <a:rPr lang="en-US" altLang="zh-CN" dirty="0">
                <a:ea typeface="SimSun" panose="02010600030101010101" pitchFamily="2" charset="-122"/>
              </a:rPr>
              <a:t>ommunication (</a:t>
            </a:r>
            <a:r>
              <a:rPr lang="en-US" altLang="zh-CN" dirty="0">
                <a:solidFill>
                  <a:srgbClr val="FF0000"/>
                </a:solidFill>
                <a:ea typeface="SimSun" panose="02010600030101010101" pitchFamily="2" charset="-122"/>
              </a:rPr>
              <a:t>IPC</a:t>
            </a:r>
            <a:r>
              <a:rPr lang="en-US" altLang="zh-CN" dirty="0">
                <a:ea typeface="SimSun" panose="02010600030101010101" pitchFamily="2" charset="-122"/>
              </a:rPr>
              <a:t>) Models</a:t>
            </a:r>
          </a:p>
        </p:txBody>
      </p:sp>
      <p:sp>
        <p:nvSpPr>
          <p:cNvPr id="18435" name="Rectangle 3">
            <a:extLst>
              <a:ext uri="{FF2B5EF4-FFF2-40B4-BE49-F238E27FC236}">
                <a16:creationId xmlns:a16="http://schemas.microsoft.com/office/drawing/2014/main" id="{6F59C49A-C30C-4726-AB5E-0A92D88B613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>
              <a:buFont typeface="Wingdings" panose="05000000000000000000" pitchFamily="2" charset="2"/>
              <a:buNone/>
            </a:pPr>
            <a:r>
              <a:rPr lang="zh-CN" altLang="en-US">
                <a:ea typeface="SimSun" panose="02010600030101010101" pitchFamily="2" charset="-122"/>
              </a:rPr>
              <a:t>	</a:t>
            </a:r>
            <a:r>
              <a:rPr lang="en-US" altLang="zh-CN" b="1">
                <a:ea typeface="SimSun" panose="02010600030101010101" pitchFamily="2" charset="-122"/>
              </a:rPr>
              <a:t>Message Passing</a:t>
            </a:r>
            <a:r>
              <a:rPr lang="en-US" altLang="zh-CN">
                <a:ea typeface="SimSun" panose="02010600030101010101" pitchFamily="2" charset="-122"/>
              </a:rPr>
              <a:t>		</a:t>
            </a:r>
            <a:r>
              <a:rPr lang="en-US" altLang="zh-CN" b="1">
                <a:ea typeface="SimSun" panose="02010600030101010101" pitchFamily="2" charset="-122"/>
              </a:rPr>
              <a:t>Shared Memory</a:t>
            </a:r>
            <a:endParaRPr lang="en-US" altLang="zh-CN">
              <a:ea typeface="SimSun" panose="02010600030101010101" pitchFamily="2" charset="-122"/>
            </a:endParaRPr>
          </a:p>
        </p:txBody>
      </p:sp>
      <p:pic>
        <p:nvPicPr>
          <p:cNvPr id="18436" name="Picture 4">
            <a:extLst>
              <a:ext uri="{FF2B5EF4-FFF2-40B4-BE49-F238E27FC236}">
                <a16:creationId xmlns:a16="http://schemas.microsoft.com/office/drawing/2014/main" id="{51D8375F-ABBE-4015-AEBF-4639BDCEB26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5777" y="2528889"/>
            <a:ext cx="6577013" cy="3751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D5C623-4D61-4E59-ACEE-CD51703FEB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 note about cache	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7583319-827E-4980-B9C7-293855A8E4C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Typical current large processors have </a:t>
            </a:r>
            <a:r>
              <a:rPr lang="en-US" dirty="0">
                <a:solidFill>
                  <a:srgbClr val="FF0000"/>
                </a:solidFill>
              </a:rPr>
              <a:t>3 layers of cache memory</a:t>
            </a:r>
            <a:r>
              <a:rPr lang="en-US" dirty="0"/>
              <a:t>:</a:t>
            </a:r>
          </a:p>
          <a:p>
            <a:endParaRPr lang="en-US" dirty="0"/>
          </a:p>
          <a:p>
            <a:pPr lvl="1"/>
            <a:r>
              <a:rPr lang="en-US" dirty="0"/>
              <a:t>Level 1 and Level 2 are private for each core</a:t>
            </a:r>
          </a:p>
          <a:p>
            <a:pPr lvl="1"/>
            <a:r>
              <a:rPr lang="en-US" dirty="0"/>
              <a:t>Level 3 is shared by all cores (and some other subsystems)</a:t>
            </a:r>
          </a:p>
          <a:p>
            <a:pPr lvl="1"/>
            <a:endParaRPr lang="en-US" dirty="0"/>
          </a:p>
          <a:p>
            <a:r>
              <a:rPr lang="en-US" dirty="0"/>
              <a:t>For example, </a:t>
            </a:r>
            <a:r>
              <a:rPr lang="pt-BR" dirty="0"/>
              <a:t>i7-10875H has</a:t>
            </a:r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E666D364-2AE4-465A-A9CB-3DC9744D6EA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25606437"/>
              </p:ext>
            </p:extLst>
          </p:nvPr>
        </p:nvGraphicFramePr>
        <p:xfrm>
          <a:off x="1071282" y="4644959"/>
          <a:ext cx="7570694" cy="1585512"/>
        </p:xfrm>
        <a:graphic>
          <a:graphicData uri="http://schemas.openxmlformats.org/drawingml/2006/table">
            <a:tbl>
              <a:tblPr/>
              <a:tblGrid>
                <a:gridCol w="3785347">
                  <a:extLst>
                    <a:ext uri="{9D8B030D-6E8A-4147-A177-3AD203B41FA5}">
                      <a16:colId xmlns:a16="http://schemas.microsoft.com/office/drawing/2014/main" val="1063652738"/>
                    </a:ext>
                  </a:extLst>
                </a:gridCol>
                <a:gridCol w="3785347">
                  <a:extLst>
                    <a:ext uri="{9D8B030D-6E8A-4147-A177-3AD203B41FA5}">
                      <a16:colId xmlns:a16="http://schemas.microsoft.com/office/drawing/2014/main" val="1276591769"/>
                    </a:ext>
                  </a:extLst>
                </a:gridCol>
              </a:tblGrid>
              <a:tr h="528504">
                <a:tc>
                  <a:txBody>
                    <a:bodyPr/>
                    <a:lstStyle/>
                    <a:p>
                      <a:r>
                        <a:rPr lang="en-US"/>
                        <a:t>Cache L1: 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64K (per core)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05717168"/>
                  </a:ext>
                </a:extLst>
              </a:tr>
              <a:tr h="528504">
                <a:tc>
                  <a:txBody>
                    <a:bodyPr/>
                    <a:lstStyle/>
                    <a:p>
                      <a:r>
                        <a:rPr lang="en-US"/>
                        <a:t>Cache L2: 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256K (per core)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08359952"/>
                  </a:ext>
                </a:extLst>
              </a:tr>
              <a:tr h="528504">
                <a:tc>
                  <a:txBody>
                    <a:bodyPr/>
                    <a:lstStyle/>
                    <a:p>
                      <a:r>
                        <a:rPr lang="en-US"/>
                        <a:t>Cache L3: 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12MB (shared)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331263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27948154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>
            <a:extLst>
              <a:ext uri="{FF2B5EF4-FFF2-40B4-BE49-F238E27FC236}">
                <a16:creationId xmlns:a16="http://schemas.microsoft.com/office/drawing/2014/main" id="{8F44091F-801F-4871-A129-FE09667D8C5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>
                <a:ea typeface="SimSun" panose="02010600030101010101" pitchFamily="2" charset="-122"/>
              </a:rPr>
              <a:t>Message Passing v.s. Shared Memory</a:t>
            </a:r>
            <a:endParaRPr lang="zh-CN" altLang="en-US">
              <a:ea typeface="SimSun" panose="02010600030101010101" pitchFamily="2" charset="-122"/>
            </a:endParaRPr>
          </a:p>
        </p:txBody>
      </p:sp>
      <p:sp>
        <p:nvSpPr>
          <p:cNvPr id="19459" name="Rectangle 3">
            <a:extLst>
              <a:ext uri="{FF2B5EF4-FFF2-40B4-BE49-F238E27FC236}">
                <a16:creationId xmlns:a16="http://schemas.microsoft.com/office/drawing/2014/main" id="{E957AB88-1CA6-439C-959E-26EE326A9D2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>
                <a:ea typeface="SimSun" panose="02010600030101010101" pitchFamily="2" charset="-122"/>
              </a:rPr>
              <a:t>Message passing</a:t>
            </a:r>
          </a:p>
          <a:p>
            <a:pPr lvl="1"/>
            <a:r>
              <a:rPr lang="en-US" altLang="zh-CN">
                <a:ea typeface="SimSun" panose="02010600030101010101" pitchFamily="2" charset="-122"/>
              </a:rPr>
              <a:t>Why good? Simpler.  All sharing is explicit</a:t>
            </a:r>
          </a:p>
          <a:p>
            <a:pPr lvl="1"/>
            <a:r>
              <a:rPr lang="en-US" altLang="zh-CN">
                <a:ea typeface="SimSun" panose="02010600030101010101" pitchFamily="2" charset="-122"/>
              </a:rPr>
              <a:t>Why bad? Overhead.  Data copying, cross protection domains</a:t>
            </a:r>
          </a:p>
          <a:p>
            <a:pPr lvl="4"/>
            <a:endParaRPr lang="en-US" altLang="zh-CN">
              <a:ea typeface="SimSun" panose="02010600030101010101" pitchFamily="2" charset="-122"/>
            </a:endParaRPr>
          </a:p>
          <a:p>
            <a:r>
              <a:rPr lang="en-US" altLang="zh-CN">
                <a:ea typeface="SimSun" panose="02010600030101010101" pitchFamily="2" charset="-122"/>
              </a:rPr>
              <a:t>Shared Memory</a:t>
            </a:r>
          </a:p>
          <a:p>
            <a:pPr lvl="1"/>
            <a:r>
              <a:rPr lang="en-US" altLang="zh-CN">
                <a:ea typeface="SimSun" panose="02010600030101010101" pitchFamily="2" charset="-122"/>
              </a:rPr>
              <a:t>Why good? Performance.  Set up shared memory once, then access w/o crossing protection domains</a:t>
            </a:r>
          </a:p>
          <a:p>
            <a:pPr lvl="1"/>
            <a:r>
              <a:rPr lang="en-US" altLang="zh-CN">
                <a:ea typeface="SimSun" panose="02010600030101010101" pitchFamily="2" charset="-122"/>
              </a:rPr>
              <a:t>Why bad? Synchronization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>
            <a:extLst>
              <a:ext uri="{FF2B5EF4-FFF2-40B4-BE49-F238E27FC236}">
                <a16:creationId xmlns:a16="http://schemas.microsoft.com/office/drawing/2014/main" id="{E1912CBA-79F8-493C-9177-67F30985E97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>
                <a:ea typeface="SimSun" panose="02010600030101010101" pitchFamily="2" charset="-122"/>
              </a:rPr>
              <a:t>IPC Example: Unix signals</a:t>
            </a:r>
          </a:p>
        </p:txBody>
      </p:sp>
      <p:sp>
        <p:nvSpPr>
          <p:cNvPr id="13315" name="Rectangle 3">
            <a:extLst>
              <a:ext uri="{FF2B5EF4-FFF2-40B4-BE49-F238E27FC236}">
                <a16:creationId xmlns:a16="http://schemas.microsoft.com/office/drawing/2014/main" id="{09722444-FDF0-488F-9FEF-42C7633DE0A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pPr>
              <a:lnSpc>
                <a:spcPct val="90000"/>
              </a:lnSpc>
              <a:defRPr/>
            </a:pPr>
            <a:r>
              <a:rPr lang="en-US" altLang="zh-CN" dirty="0">
                <a:ea typeface="宋体" pitchFamily="2" charset="-122"/>
              </a:rPr>
              <a:t>Signals</a:t>
            </a:r>
          </a:p>
          <a:p>
            <a:pPr lvl="1">
              <a:lnSpc>
                <a:spcPct val="90000"/>
              </a:lnSpc>
              <a:defRPr/>
            </a:pPr>
            <a:r>
              <a:rPr lang="en-US" altLang="zh-CN" dirty="0">
                <a:ea typeface="宋体" pitchFamily="2" charset="-122"/>
              </a:rPr>
              <a:t>A very short message: just a small integer</a:t>
            </a:r>
          </a:p>
          <a:p>
            <a:pPr lvl="1">
              <a:lnSpc>
                <a:spcPct val="90000"/>
              </a:lnSpc>
              <a:defRPr/>
            </a:pPr>
            <a:r>
              <a:rPr lang="en-US" altLang="zh-CN" dirty="0">
                <a:ea typeface="宋体" pitchFamily="2" charset="-122"/>
              </a:rPr>
              <a:t>A fixed set of available signals.  Examples:</a:t>
            </a:r>
          </a:p>
          <a:p>
            <a:pPr lvl="2">
              <a:lnSpc>
                <a:spcPct val="90000"/>
              </a:lnSpc>
              <a:defRPr/>
            </a:pPr>
            <a:r>
              <a:rPr lang="en-US" altLang="zh-CN" dirty="0">
                <a:ea typeface="宋体" pitchFamily="2" charset="-122"/>
              </a:rPr>
              <a:t>2: SIGINT, sent (</a:t>
            </a:r>
            <a:r>
              <a:rPr lang="en-US" altLang="zh-CN" dirty="0" err="1">
                <a:ea typeface="宋体" pitchFamily="2" charset="-122"/>
              </a:rPr>
              <a:t>usuallly</a:t>
            </a:r>
            <a:r>
              <a:rPr lang="en-US" altLang="zh-CN" dirty="0">
                <a:ea typeface="宋体" pitchFamily="2" charset="-122"/>
              </a:rPr>
              <a:t>) when you press </a:t>
            </a:r>
            <a:r>
              <a:rPr lang="en-US" altLang="zh-CN" dirty="0" err="1">
                <a:ea typeface="宋体" pitchFamily="2" charset="-122"/>
              </a:rPr>
              <a:t>ctrl+C</a:t>
            </a:r>
            <a:endParaRPr lang="en-US" altLang="zh-CN" dirty="0">
              <a:ea typeface="宋体" pitchFamily="2" charset="-122"/>
            </a:endParaRPr>
          </a:p>
          <a:p>
            <a:pPr lvl="2">
              <a:lnSpc>
                <a:spcPct val="90000"/>
              </a:lnSpc>
              <a:defRPr/>
            </a:pPr>
            <a:r>
              <a:rPr lang="en-US" altLang="zh-CN" dirty="0">
                <a:ea typeface="宋体" pitchFamily="2" charset="-122"/>
              </a:rPr>
              <a:t>9: SIGKILL, to kill a process</a:t>
            </a:r>
          </a:p>
          <a:p>
            <a:pPr lvl="2">
              <a:lnSpc>
                <a:spcPct val="90000"/>
              </a:lnSpc>
              <a:defRPr/>
            </a:pPr>
            <a:r>
              <a:rPr lang="en-US" altLang="zh-CN" dirty="0">
                <a:ea typeface="宋体" pitchFamily="2" charset="-122"/>
              </a:rPr>
              <a:t>11: SIGSEGV, sent when there is a memory error</a:t>
            </a:r>
          </a:p>
          <a:p>
            <a:pPr lvl="4">
              <a:lnSpc>
                <a:spcPct val="90000"/>
              </a:lnSpc>
              <a:defRPr/>
            </a:pPr>
            <a:endParaRPr lang="en-US" altLang="zh-CN" dirty="0">
              <a:ea typeface="宋体" pitchFamily="2" charset="-122"/>
            </a:endParaRPr>
          </a:p>
          <a:p>
            <a:pPr>
              <a:lnSpc>
                <a:spcPct val="90000"/>
              </a:lnSpc>
              <a:defRPr/>
            </a:pPr>
            <a:r>
              <a:rPr lang="en-US" altLang="zh-CN" dirty="0">
                <a:ea typeface="宋体" pitchFamily="2" charset="-122"/>
              </a:rPr>
              <a:t>Send a signal to a process</a:t>
            </a:r>
          </a:p>
          <a:p>
            <a:pPr lvl="1">
              <a:lnSpc>
                <a:spcPct val="90000"/>
              </a:lnSpc>
              <a:defRPr/>
            </a:pPr>
            <a:r>
              <a:rPr lang="en-US" altLang="zh-CN" dirty="0">
                <a:solidFill>
                  <a:srgbClr val="00CC00"/>
                </a:solidFill>
                <a:latin typeface="Tahoma" pitchFamily="34" charset="0"/>
                <a:ea typeface="宋体" pitchFamily="2" charset="-122"/>
              </a:rPr>
              <a:t>kill(</a:t>
            </a:r>
            <a:r>
              <a:rPr lang="en-US" altLang="zh-CN" dirty="0" err="1">
                <a:solidFill>
                  <a:srgbClr val="00CC00"/>
                </a:solidFill>
                <a:latin typeface="Tahoma" pitchFamily="34" charset="0"/>
                <a:ea typeface="宋体" pitchFamily="2" charset="-122"/>
              </a:rPr>
              <a:t>pid_t</a:t>
            </a:r>
            <a:r>
              <a:rPr lang="en-US" altLang="zh-CN" dirty="0">
                <a:solidFill>
                  <a:srgbClr val="00CC00"/>
                </a:solidFill>
                <a:latin typeface="Tahoma" pitchFamily="34" charset="0"/>
                <a:ea typeface="宋体" pitchFamily="2" charset="-122"/>
              </a:rPr>
              <a:t> </a:t>
            </a:r>
            <a:r>
              <a:rPr lang="en-US" altLang="zh-CN" dirty="0" err="1">
                <a:solidFill>
                  <a:srgbClr val="00CC00"/>
                </a:solidFill>
                <a:latin typeface="Tahoma" pitchFamily="34" charset="0"/>
                <a:ea typeface="宋体" pitchFamily="2" charset="-122"/>
              </a:rPr>
              <a:t>pid</a:t>
            </a:r>
            <a:r>
              <a:rPr lang="en-US" altLang="zh-CN" dirty="0">
                <a:solidFill>
                  <a:srgbClr val="00CC00"/>
                </a:solidFill>
                <a:latin typeface="Tahoma" pitchFamily="34" charset="0"/>
                <a:ea typeface="宋体" pitchFamily="2" charset="-122"/>
              </a:rPr>
              <a:t>, </a:t>
            </a:r>
            <a:r>
              <a:rPr lang="en-US" altLang="zh-CN" dirty="0" err="1">
                <a:solidFill>
                  <a:srgbClr val="00CC00"/>
                </a:solidFill>
                <a:latin typeface="Tahoma" pitchFamily="34" charset="0"/>
                <a:ea typeface="宋体" pitchFamily="2" charset="-122"/>
              </a:rPr>
              <a:t>int</a:t>
            </a:r>
            <a:r>
              <a:rPr lang="en-US" altLang="zh-CN" dirty="0">
                <a:solidFill>
                  <a:srgbClr val="00CC00"/>
                </a:solidFill>
                <a:latin typeface="Tahoma" pitchFamily="34" charset="0"/>
                <a:ea typeface="宋体" pitchFamily="2" charset="-122"/>
              </a:rPr>
              <a:t> sig)</a:t>
            </a:r>
          </a:p>
          <a:p>
            <a:pPr lvl="1">
              <a:lnSpc>
                <a:spcPct val="90000"/>
              </a:lnSpc>
              <a:defRPr/>
            </a:pPr>
            <a:r>
              <a:rPr lang="en-US" altLang="zh-CN" dirty="0">
                <a:ea typeface="宋体" pitchFamily="2" charset="-122"/>
              </a:rPr>
              <a:t>Signal can be sent by users, kernel, or other processes</a:t>
            </a:r>
          </a:p>
          <a:p>
            <a:pPr lvl="4">
              <a:lnSpc>
                <a:spcPct val="90000"/>
              </a:lnSpc>
              <a:defRPr/>
            </a:pPr>
            <a:endParaRPr lang="en-US" altLang="zh-CN" dirty="0">
              <a:ea typeface="宋体" pitchFamily="2" charset="-122"/>
            </a:endParaRPr>
          </a:p>
          <a:p>
            <a:pPr>
              <a:lnSpc>
                <a:spcPct val="90000"/>
              </a:lnSpc>
              <a:defRPr/>
            </a:pPr>
            <a:r>
              <a:rPr lang="en-US" altLang="zh-CN" dirty="0">
                <a:ea typeface="宋体" pitchFamily="2" charset="-122"/>
              </a:rPr>
              <a:t>What to do when receiving a signal? Installing a handler for a signal</a:t>
            </a:r>
          </a:p>
          <a:p>
            <a:pPr lvl="1">
              <a:lnSpc>
                <a:spcPct val="90000"/>
              </a:lnSpc>
              <a:defRPr/>
            </a:pPr>
            <a:r>
              <a:rPr lang="en-US" altLang="zh-CN" dirty="0" err="1">
                <a:solidFill>
                  <a:srgbClr val="00CC00"/>
                </a:solidFill>
                <a:latin typeface="Tahoma" pitchFamily="34" charset="0"/>
                <a:ea typeface="宋体" pitchFamily="2" charset="-122"/>
              </a:rPr>
              <a:t>sighandler_t</a:t>
            </a:r>
            <a:r>
              <a:rPr lang="en-US" altLang="zh-CN" dirty="0">
                <a:solidFill>
                  <a:srgbClr val="00CC00"/>
                </a:solidFill>
                <a:latin typeface="Tahoma" pitchFamily="34" charset="0"/>
                <a:ea typeface="宋体" pitchFamily="2" charset="-122"/>
              </a:rPr>
              <a:t> signal(</a:t>
            </a:r>
            <a:r>
              <a:rPr lang="en-US" altLang="zh-CN" dirty="0" err="1">
                <a:solidFill>
                  <a:srgbClr val="00CC00"/>
                </a:solidFill>
                <a:latin typeface="Tahoma" pitchFamily="34" charset="0"/>
                <a:ea typeface="宋体" pitchFamily="2" charset="-122"/>
              </a:rPr>
              <a:t>int</a:t>
            </a:r>
            <a:r>
              <a:rPr lang="en-US" altLang="zh-CN" dirty="0">
                <a:solidFill>
                  <a:srgbClr val="00CC00"/>
                </a:solidFill>
                <a:latin typeface="Tahoma" pitchFamily="34" charset="0"/>
                <a:ea typeface="宋体" pitchFamily="2" charset="-122"/>
              </a:rPr>
              <a:t> </a:t>
            </a:r>
            <a:r>
              <a:rPr lang="en-US" altLang="zh-CN" dirty="0" err="1">
                <a:solidFill>
                  <a:srgbClr val="00CC00"/>
                </a:solidFill>
                <a:latin typeface="Tahoma" pitchFamily="34" charset="0"/>
                <a:ea typeface="宋体" pitchFamily="2" charset="-122"/>
              </a:rPr>
              <a:t>signum</a:t>
            </a:r>
            <a:r>
              <a:rPr lang="en-US" altLang="zh-CN" dirty="0">
                <a:solidFill>
                  <a:srgbClr val="00CC00"/>
                </a:solidFill>
                <a:latin typeface="Tahoma" pitchFamily="34" charset="0"/>
                <a:ea typeface="宋体" pitchFamily="2" charset="-122"/>
              </a:rPr>
              <a:t>, </a:t>
            </a:r>
            <a:r>
              <a:rPr lang="en-US" altLang="zh-CN" dirty="0" err="1">
                <a:solidFill>
                  <a:srgbClr val="00CC00"/>
                </a:solidFill>
                <a:latin typeface="Tahoma" pitchFamily="34" charset="0"/>
                <a:ea typeface="宋体" pitchFamily="2" charset="-122"/>
              </a:rPr>
              <a:t>sighandler_t</a:t>
            </a:r>
            <a:r>
              <a:rPr lang="en-US" altLang="zh-CN" dirty="0">
                <a:solidFill>
                  <a:srgbClr val="00CC00"/>
                </a:solidFill>
                <a:latin typeface="Tahoma" pitchFamily="34" charset="0"/>
                <a:ea typeface="宋体" pitchFamily="2" charset="-122"/>
              </a:rPr>
              <a:t> handler);</a:t>
            </a:r>
            <a:r>
              <a:rPr lang="en-US" altLang="zh-CN" dirty="0">
                <a:ea typeface="宋体" pitchFamily="2" charset="-122"/>
              </a:rPr>
              <a:t> </a:t>
            </a:r>
          </a:p>
          <a:p>
            <a:pPr lvl="4">
              <a:lnSpc>
                <a:spcPct val="90000"/>
              </a:lnSpc>
              <a:defRPr/>
            </a:pPr>
            <a:endParaRPr lang="en-US" altLang="zh-CN" dirty="0">
              <a:ea typeface="宋体" pitchFamily="2" charset="-122"/>
            </a:endParaRPr>
          </a:p>
          <a:p>
            <a:pPr lvl="1">
              <a:lnSpc>
                <a:spcPct val="90000"/>
              </a:lnSpc>
              <a:defRPr/>
            </a:pPr>
            <a:endParaRPr lang="zh-CN" altLang="en-US" dirty="0">
              <a:ea typeface="宋体" pitchFamily="2" charset="-122"/>
            </a:endParaRP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>
            <a:extLst>
              <a:ext uri="{FF2B5EF4-FFF2-40B4-BE49-F238E27FC236}">
                <a16:creationId xmlns:a16="http://schemas.microsoft.com/office/drawing/2014/main" id="{7B3236DF-B643-464E-87D9-AA7ED34E862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>
                <a:ea typeface="SimSun" panose="02010600030101010101" pitchFamily="2" charset="-122"/>
              </a:rPr>
              <a:t>IPC Example: Unix pipe</a:t>
            </a:r>
          </a:p>
        </p:txBody>
      </p:sp>
      <p:sp>
        <p:nvSpPr>
          <p:cNvPr id="21507" name="Rectangle 3">
            <a:extLst>
              <a:ext uri="{FF2B5EF4-FFF2-40B4-BE49-F238E27FC236}">
                <a16:creationId xmlns:a16="http://schemas.microsoft.com/office/drawing/2014/main" id="{A048D36A-9E40-4D5D-9F5B-26EA169055F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>
              <a:lnSpc>
                <a:spcPct val="90000"/>
              </a:lnSpc>
            </a:pPr>
            <a:r>
              <a:rPr lang="en-US" altLang="zh-CN">
                <a:solidFill>
                  <a:srgbClr val="00CC00"/>
                </a:solidFill>
                <a:latin typeface="Tahoma" panose="020B0604030504040204" pitchFamily="34" charset="0"/>
                <a:ea typeface="SimSun" panose="02010600030101010101" pitchFamily="2" charset="-122"/>
              </a:rPr>
              <a:t>int pipe(int fd[2]);</a:t>
            </a:r>
          </a:p>
          <a:p>
            <a:pPr lvl="1">
              <a:lnSpc>
                <a:spcPct val="90000"/>
              </a:lnSpc>
            </a:pPr>
            <a:r>
              <a:rPr lang="en-US" altLang="zh-CN">
                <a:ea typeface="SimSun" panose="02010600030101010101" pitchFamily="2" charset="-122"/>
              </a:rPr>
              <a:t>Returns two file descriptors in fd[0] and fd[1];</a:t>
            </a:r>
          </a:p>
          <a:p>
            <a:pPr lvl="1">
              <a:lnSpc>
                <a:spcPct val="90000"/>
              </a:lnSpc>
            </a:pPr>
            <a:r>
              <a:rPr lang="en-US" altLang="zh-CN">
                <a:ea typeface="SimSun" panose="02010600030101010101" pitchFamily="2" charset="-122"/>
              </a:rPr>
              <a:t>Writes to fd[1] will be read on fd[0]</a:t>
            </a:r>
          </a:p>
          <a:p>
            <a:pPr lvl="1">
              <a:lnSpc>
                <a:spcPct val="90000"/>
              </a:lnSpc>
            </a:pPr>
            <a:r>
              <a:rPr lang="en-US" altLang="zh-CN">
                <a:ea typeface="SimSun" panose="02010600030101010101" pitchFamily="2" charset="-122"/>
              </a:rPr>
              <a:t>When last copy of fd[1] closed, fd[0] will return EOF</a:t>
            </a:r>
          </a:p>
          <a:p>
            <a:pPr lvl="1">
              <a:lnSpc>
                <a:spcPct val="90000"/>
              </a:lnSpc>
            </a:pPr>
            <a:r>
              <a:rPr lang="en-US" altLang="zh-CN">
                <a:ea typeface="SimSun" panose="02010600030101010101" pitchFamily="2" charset="-122"/>
              </a:rPr>
              <a:t>Return 0 on success, -1 on error</a:t>
            </a:r>
          </a:p>
          <a:p>
            <a:pPr lvl="4">
              <a:lnSpc>
                <a:spcPct val="90000"/>
              </a:lnSpc>
            </a:pPr>
            <a:endParaRPr lang="en-US" altLang="zh-CN">
              <a:ea typeface="SimSun" panose="02010600030101010101" pitchFamily="2" charset="-122"/>
            </a:endParaRPr>
          </a:p>
          <a:p>
            <a:pPr>
              <a:lnSpc>
                <a:spcPct val="90000"/>
              </a:lnSpc>
            </a:pPr>
            <a:r>
              <a:rPr lang="en-US" altLang="zh-CN">
                <a:ea typeface="SimSun" panose="02010600030101010101" pitchFamily="2" charset="-122"/>
              </a:rPr>
              <a:t>Operations on pipes:</a:t>
            </a:r>
          </a:p>
          <a:p>
            <a:pPr lvl="1">
              <a:lnSpc>
                <a:spcPct val="90000"/>
              </a:lnSpc>
            </a:pPr>
            <a:r>
              <a:rPr lang="en-US" altLang="zh-CN">
                <a:latin typeface="Tahoma" panose="020B0604030504040204" pitchFamily="34" charset="0"/>
                <a:ea typeface="SimSun" panose="02010600030101010101" pitchFamily="2" charset="-122"/>
              </a:rPr>
              <a:t>read/write/close</a:t>
            </a:r>
            <a:r>
              <a:rPr lang="en-US" altLang="zh-CN">
                <a:ea typeface="SimSun" panose="02010600030101010101" pitchFamily="2" charset="-122"/>
              </a:rPr>
              <a:t> --- as with files</a:t>
            </a:r>
          </a:p>
          <a:p>
            <a:pPr lvl="1">
              <a:lnSpc>
                <a:spcPct val="90000"/>
              </a:lnSpc>
            </a:pPr>
            <a:r>
              <a:rPr lang="en-US" altLang="zh-CN">
                <a:ea typeface="SimSun" panose="02010600030101010101" pitchFamily="2" charset="-122"/>
              </a:rPr>
              <a:t>When fd[1] closed, read(fd[0]) returns 0 bytes</a:t>
            </a:r>
          </a:p>
          <a:p>
            <a:pPr lvl="1">
              <a:lnSpc>
                <a:spcPct val="90000"/>
              </a:lnSpc>
            </a:pPr>
            <a:r>
              <a:rPr lang="en-US" altLang="zh-CN">
                <a:ea typeface="SimSun" panose="02010600030101010101" pitchFamily="2" charset="-122"/>
              </a:rPr>
              <a:t>When fd[0] closed, write(fd[1]):</a:t>
            </a:r>
          </a:p>
          <a:p>
            <a:pPr lvl="2">
              <a:lnSpc>
                <a:spcPct val="90000"/>
              </a:lnSpc>
            </a:pPr>
            <a:r>
              <a:rPr lang="en-US" altLang="zh-CN">
                <a:ea typeface="SimSun" panose="02010600030101010101" pitchFamily="2" charset="-122"/>
              </a:rPr>
              <a:t>Kills process with SIGPIPE, or if blocked</a:t>
            </a:r>
          </a:p>
          <a:p>
            <a:pPr lvl="2">
              <a:lnSpc>
                <a:spcPct val="90000"/>
              </a:lnSpc>
            </a:pPr>
            <a:r>
              <a:rPr lang="en-US" altLang="zh-CN">
                <a:ea typeface="SimSun" panose="02010600030101010101" pitchFamily="2" charset="-122"/>
              </a:rPr>
              <a:t>Failes with EPIPE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>
            <a:extLst>
              <a:ext uri="{FF2B5EF4-FFF2-40B4-BE49-F238E27FC236}">
                <a16:creationId xmlns:a16="http://schemas.microsoft.com/office/drawing/2014/main" id="{99D3E397-2F3C-4CB9-BBC7-A8702A0F95A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>
                <a:ea typeface="SimSun" panose="02010600030101010101" pitchFamily="2" charset="-122"/>
              </a:rPr>
              <a:t>IPC Example: Unix pipe (cont.)</a:t>
            </a:r>
          </a:p>
        </p:txBody>
      </p:sp>
      <p:sp>
        <p:nvSpPr>
          <p:cNvPr id="22531" name="Text Box 4">
            <a:extLst>
              <a:ext uri="{FF2B5EF4-FFF2-40B4-BE49-F238E27FC236}">
                <a16:creationId xmlns:a16="http://schemas.microsoft.com/office/drawing/2014/main" id="{50A53083-DB62-4B45-B3C3-23C40AA79A7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90800" y="1371600"/>
            <a:ext cx="5956374" cy="41549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rgbClr val="000099"/>
              </a:buClr>
              <a:buSzPct val="75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§"/>
              <a:defRPr sz="2200">
                <a:solidFill>
                  <a:srgbClr val="000099"/>
                </a:solidFill>
                <a:latin typeface="Comic Sans MS" panose="030F0702030302020204" pitchFamily="66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zh-CN" altLang="en-US" sz="2400">
                <a:latin typeface="Tahoma" panose="020B0604030504040204" pitchFamily="34" charset="0"/>
              </a:rPr>
              <a:t>	      </a:t>
            </a:r>
            <a:r>
              <a:rPr lang="en-US" altLang="zh-CN" sz="2400">
                <a:latin typeface="Tahoma" panose="020B0604030504040204" pitchFamily="34" charset="0"/>
              </a:rPr>
              <a:t>int pipefd[2];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2400">
                <a:latin typeface="Tahoma" panose="020B0604030504040204" pitchFamily="34" charset="0"/>
              </a:rPr>
              <a:t>	      </a:t>
            </a:r>
            <a:r>
              <a:rPr lang="en-US" altLang="zh-CN" sz="2400">
                <a:solidFill>
                  <a:srgbClr val="00CC00"/>
                </a:solidFill>
                <a:latin typeface="Tahoma" panose="020B0604030504040204" pitchFamily="34" charset="0"/>
              </a:rPr>
              <a:t>pipe</a:t>
            </a:r>
            <a:r>
              <a:rPr lang="en-US" altLang="zh-CN" sz="2400">
                <a:latin typeface="Tahoma" panose="020B0604030504040204" pitchFamily="34" charset="0"/>
              </a:rPr>
              <a:t>(pipefd);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2400">
                <a:latin typeface="Tahoma" panose="020B0604030504040204" pitchFamily="34" charset="0"/>
              </a:rPr>
              <a:t>                switch(pid=fork()) {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2400">
                <a:latin typeface="Tahoma" panose="020B0604030504040204" pitchFamily="34" charset="0"/>
              </a:rPr>
              <a:t>                case -1: perror("fork"); exit(1);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2400">
                <a:latin typeface="Tahoma" panose="020B0604030504040204" pitchFamily="34" charset="0"/>
              </a:rPr>
              <a:t>                case 0:  close(pipefd[0]);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2400">
                <a:latin typeface="Tahoma" panose="020B0604030504040204" pitchFamily="34" charset="0"/>
              </a:rPr>
              <a:t>                             // write to fd[1]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2400">
                <a:latin typeface="Tahoma" panose="020B0604030504040204" pitchFamily="34" charset="0"/>
              </a:rPr>
              <a:t>                             break;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2400">
                <a:latin typeface="Tahoma" panose="020B0604030504040204" pitchFamily="34" charset="0"/>
              </a:rPr>
              <a:t>                default:  close(pipefd[1]);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2400">
                <a:latin typeface="Tahoma" panose="020B0604030504040204" pitchFamily="34" charset="0"/>
              </a:rPr>
              <a:t>                             // read from fd[0]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2400">
                <a:latin typeface="Tahoma" panose="020B0604030504040204" pitchFamily="34" charset="0"/>
              </a:rPr>
              <a:t>		         break;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2400">
                <a:latin typeface="Tahoma" panose="020B0604030504040204" pitchFamily="34" charset="0"/>
              </a:rPr>
              <a:t>	      }</a:t>
            </a:r>
            <a:endParaRPr lang="zh-CN" altLang="en-US" sz="2400">
              <a:latin typeface="Tahoma" panose="020B0604030504040204" pitchFamily="34" charset="0"/>
            </a:endParaRP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>
            <a:extLst>
              <a:ext uri="{FF2B5EF4-FFF2-40B4-BE49-F238E27FC236}">
                <a16:creationId xmlns:a16="http://schemas.microsoft.com/office/drawing/2014/main" id="{4F9DE5B8-9BEE-490A-A1E3-182FEB61EF7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>
                <a:ea typeface="SimSun" panose="02010600030101010101" pitchFamily="2" charset="-122"/>
              </a:rPr>
              <a:t>IPC Example: Unix Shared Memory</a:t>
            </a:r>
          </a:p>
        </p:txBody>
      </p:sp>
      <p:sp>
        <p:nvSpPr>
          <p:cNvPr id="24579" name="Rectangle 3">
            <a:extLst>
              <a:ext uri="{FF2B5EF4-FFF2-40B4-BE49-F238E27FC236}">
                <a16:creationId xmlns:a16="http://schemas.microsoft.com/office/drawing/2014/main" id="{AB65DD4D-F6D0-48F3-95FC-7545D255AB4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sz="2200">
                <a:solidFill>
                  <a:srgbClr val="00CC00"/>
                </a:solidFill>
                <a:latin typeface="Tahoma" panose="020B0604030504040204" pitchFamily="34" charset="0"/>
                <a:ea typeface="SimSun" panose="02010600030101010101" pitchFamily="2" charset="-122"/>
              </a:rPr>
              <a:t>int shmget(key_t key, size_t size, int shmflg);</a:t>
            </a:r>
          </a:p>
          <a:p>
            <a:pPr lvl="1"/>
            <a:r>
              <a:rPr lang="en-US" altLang="zh-CN" sz="2000">
                <a:ea typeface="SimSun" panose="02010600030101010101" pitchFamily="2" charset="-122"/>
              </a:rPr>
              <a:t>Create a shared memory segment, and return its id</a:t>
            </a:r>
          </a:p>
          <a:p>
            <a:pPr lvl="1"/>
            <a:r>
              <a:rPr lang="en-US" altLang="zh-CN" sz="2000">
                <a:ea typeface="SimSun" panose="02010600030101010101" pitchFamily="2" charset="-122"/>
              </a:rPr>
              <a:t>key: unique identifier of a shared memory segment, or IPC_PRIVATE (means create a new shared mem seg)</a:t>
            </a:r>
          </a:p>
          <a:p>
            <a:pPr lvl="4"/>
            <a:endParaRPr lang="en-US" altLang="zh-CN" sz="1400">
              <a:ea typeface="SimSun" panose="02010600030101010101" pitchFamily="2" charset="-122"/>
            </a:endParaRPr>
          </a:p>
          <a:p>
            <a:r>
              <a:rPr lang="en-US" altLang="zh-CN" sz="2200">
                <a:solidFill>
                  <a:srgbClr val="00CC00"/>
                </a:solidFill>
                <a:latin typeface="Tahoma" panose="020B0604030504040204" pitchFamily="34" charset="0"/>
                <a:ea typeface="SimSun" panose="02010600030101010101" pitchFamily="2" charset="-122"/>
              </a:rPr>
              <a:t>void* shmat(int shmid, const void *addr, int flg)</a:t>
            </a:r>
          </a:p>
          <a:p>
            <a:pPr lvl="1"/>
            <a:r>
              <a:rPr lang="en-US" altLang="zh-CN" sz="2000">
                <a:ea typeface="SimSun" panose="02010600030101010101" pitchFamily="2" charset="-122"/>
              </a:rPr>
              <a:t>Attach shared memory segment to address space of the calling process.  Return a pointer to shared memory</a:t>
            </a:r>
          </a:p>
          <a:p>
            <a:pPr lvl="1"/>
            <a:r>
              <a:rPr lang="en-US" altLang="zh-CN" sz="2000">
                <a:ea typeface="SimSun" panose="02010600030101010101" pitchFamily="2" charset="-122"/>
              </a:rPr>
              <a:t>shmid: id returned by </a:t>
            </a:r>
            <a:r>
              <a:rPr lang="en-US" altLang="zh-CN" sz="2000">
                <a:latin typeface="Tahoma" panose="020B0604030504040204" pitchFamily="34" charset="0"/>
                <a:ea typeface="SimSun" panose="02010600030101010101" pitchFamily="2" charset="-122"/>
              </a:rPr>
              <a:t>shmget()</a:t>
            </a:r>
          </a:p>
          <a:p>
            <a:pPr lvl="4"/>
            <a:endParaRPr lang="en-US" altLang="zh-CN" sz="1400">
              <a:ea typeface="SimSun" panose="02010600030101010101" pitchFamily="2" charset="-122"/>
            </a:endParaRPr>
          </a:p>
          <a:p>
            <a:r>
              <a:rPr lang="en-US" altLang="zh-CN" sz="2200">
                <a:solidFill>
                  <a:srgbClr val="00CC00"/>
                </a:solidFill>
                <a:latin typeface="Tahoma" panose="020B0604030504040204" pitchFamily="34" charset="0"/>
                <a:ea typeface="SimSun" panose="02010600030101010101" pitchFamily="2" charset="-122"/>
              </a:rPr>
              <a:t>int shmdt(const void *shmaddr);</a:t>
            </a:r>
          </a:p>
          <a:p>
            <a:pPr lvl="1"/>
            <a:r>
              <a:rPr lang="en-US" altLang="zh-CN" sz="2000">
                <a:ea typeface="SimSun" panose="02010600030101010101" pitchFamily="2" charset="-122"/>
              </a:rPr>
              <a:t>Detach from shared memory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>
            <a:extLst>
              <a:ext uri="{FF2B5EF4-FFF2-40B4-BE49-F238E27FC236}">
                <a16:creationId xmlns:a16="http://schemas.microsoft.com/office/drawing/2014/main" id="{61357498-5DC6-4DB3-8C70-5B71D57090D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z="3200">
                <a:ea typeface="SimSun" panose="02010600030101010101" pitchFamily="2" charset="-122"/>
              </a:rPr>
              <a:t>IPC Example: Unix Shared Memory (cont.)</a:t>
            </a:r>
            <a:endParaRPr lang="zh-CN" altLang="en-US" sz="3200">
              <a:ea typeface="SimSun" panose="02010600030101010101" pitchFamily="2" charset="-122"/>
            </a:endParaRPr>
          </a:p>
        </p:txBody>
      </p:sp>
      <p:sp>
        <p:nvSpPr>
          <p:cNvPr id="26627" name="Text Box 4">
            <a:extLst>
              <a:ext uri="{FF2B5EF4-FFF2-40B4-BE49-F238E27FC236}">
                <a16:creationId xmlns:a16="http://schemas.microsoft.com/office/drawing/2014/main" id="{23B5FA3F-2821-4FBC-93B5-34FB30D75EE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05001" y="1676400"/>
            <a:ext cx="8621591" cy="3416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rgbClr val="000099"/>
              </a:buClr>
              <a:buSzPct val="75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§"/>
              <a:defRPr sz="2200">
                <a:solidFill>
                  <a:srgbClr val="000099"/>
                </a:solidFill>
                <a:latin typeface="Comic Sans MS" panose="030F0702030302020204" pitchFamily="66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zh-CN" altLang="en-US" sz="2400">
                <a:latin typeface="Tahoma" panose="020B0604030504040204" pitchFamily="34" charset="0"/>
              </a:rPr>
              <a:t>        </a:t>
            </a:r>
            <a:r>
              <a:rPr lang="zh-CN" altLang="zh-CN" sz="2400">
                <a:latin typeface="Tahoma" panose="020B0604030504040204" pitchFamily="34" charset="0"/>
              </a:rPr>
              <a:t>int id = </a:t>
            </a:r>
            <a:r>
              <a:rPr lang="zh-CN" altLang="zh-CN" sz="2400">
                <a:solidFill>
                  <a:srgbClr val="00CC00"/>
                </a:solidFill>
                <a:latin typeface="Tahoma" panose="020B0604030504040204" pitchFamily="34" charset="0"/>
              </a:rPr>
              <a:t>shmget</a:t>
            </a:r>
            <a:r>
              <a:rPr lang="zh-CN" altLang="zh-CN" sz="2400">
                <a:latin typeface="Tahoma" panose="020B0604030504040204" pitchFamily="34" charset="0"/>
              </a:rPr>
              <a:t>(IPC_PRIVATE, sizeof(int), </a:t>
            </a:r>
            <a:endParaRPr lang="zh-CN" altLang="en-US" sz="2400">
              <a:latin typeface="Tahoma" panose="020B0604030504040204" pitchFamily="34" charset="0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zh-CN" altLang="en-US" sz="2400">
                <a:latin typeface="Tahoma" panose="020B0604030504040204" pitchFamily="34" charset="0"/>
              </a:rPr>
              <a:t>                               </a:t>
            </a:r>
            <a:r>
              <a:rPr lang="zh-CN" altLang="zh-CN" sz="2400">
                <a:latin typeface="Tahoma" panose="020B0604030504040204" pitchFamily="34" charset="0"/>
              </a:rPr>
              <a:t>IPC_CREAT | 0666);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zh-CN" altLang="zh-CN" sz="2400">
                <a:latin typeface="Tahoma" panose="020B0604030504040204" pitchFamily="34" charset="0"/>
              </a:rPr>
              <a:t>        int *x = (int*)</a:t>
            </a:r>
            <a:r>
              <a:rPr lang="zh-CN" altLang="zh-CN" sz="2400">
                <a:solidFill>
                  <a:srgbClr val="00CC00"/>
                </a:solidFill>
                <a:latin typeface="Tahoma" panose="020B0604030504040204" pitchFamily="34" charset="0"/>
              </a:rPr>
              <a:t>shmat</a:t>
            </a:r>
            <a:r>
              <a:rPr lang="zh-CN" altLang="zh-CN" sz="2400">
                <a:latin typeface="Tahoma" panose="020B0604030504040204" pitchFamily="34" charset="0"/>
              </a:rPr>
              <a:t>(id, NULL, 0);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zh-CN" altLang="zh-CN" sz="2400">
                <a:latin typeface="Tahoma" panose="020B0604030504040204" pitchFamily="34" charset="0"/>
              </a:rPr>
              <a:t>        *x = 0;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zh-CN" altLang="zh-CN" sz="2400">
                <a:latin typeface="Tahoma" panose="020B0604030504040204" pitchFamily="34" charset="0"/>
              </a:rPr>
              <a:t>        switch(pid=fork()) {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zh-CN" altLang="zh-CN" sz="2400">
                <a:latin typeface="Tahoma" panose="020B0604030504040204" pitchFamily="34" charset="0"/>
              </a:rPr>
              <a:t>        case -1: perror("fork"); exit(1);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zh-CN" altLang="zh-CN" sz="2400">
                <a:latin typeface="Tahoma" panose="020B0604030504040204" pitchFamily="34" charset="0"/>
              </a:rPr>
              <a:t>        case 0: while(1) {</a:t>
            </a:r>
            <a:r>
              <a:rPr lang="zh-CN" altLang="en-US" sz="2400">
                <a:latin typeface="Tahoma" panose="020B0604030504040204" pitchFamily="34" charset="0"/>
              </a:rPr>
              <a:t> </a:t>
            </a:r>
            <a:r>
              <a:rPr lang="zh-CN" altLang="zh-CN" sz="2400">
                <a:latin typeface="Tahoma" panose="020B0604030504040204" pitchFamily="34" charset="0"/>
              </a:rPr>
              <a:t>++*x; sleep(1);</a:t>
            </a:r>
            <a:r>
              <a:rPr lang="zh-CN" altLang="en-US" sz="2400">
                <a:latin typeface="Tahoma" panose="020B0604030504040204" pitchFamily="34" charset="0"/>
              </a:rPr>
              <a:t> </a:t>
            </a:r>
            <a:r>
              <a:rPr lang="zh-CN" altLang="zh-CN" sz="2400">
                <a:latin typeface="Tahoma" panose="020B0604030504040204" pitchFamily="34" charset="0"/>
              </a:rPr>
              <a:t>}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zh-CN" altLang="en-US" sz="2400">
                <a:latin typeface="Tahoma" panose="020B0604030504040204" pitchFamily="34" charset="0"/>
              </a:rPr>
              <a:t>        </a:t>
            </a:r>
            <a:r>
              <a:rPr lang="zh-CN" altLang="zh-CN" sz="2400">
                <a:latin typeface="Tahoma" panose="020B0604030504040204" pitchFamily="34" charset="0"/>
              </a:rPr>
              <a:t>default: while(1) {</a:t>
            </a:r>
            <a:r>
              <a:rPr lang="zh-CN" altLang="en-US" sz="2400">
                <a:latin typeface="Tahoma" panose="020B0604030504040204" pitchFamily="34" charset="0"/>
              </a:rPr>
              <a:t> </a:t>
            </a:r>
            <a:r>
              <a:rPr lang="zh-CN" altLang="zh-CN" sz="2400">
                <a:latin typeface="Tahoma" panose="020B0604030504040204" pitchFamily="34" charset="0"/>
              </a:rPr>
              <a:t>printf(“x = %d\n”, *x); sleep(1);</a:t>
            </a:r>
            <a:r>
              <a:rPr lang="zh-CN" altLang="en-US" sz="2400">
                <a:latin typeface="Tahoma" panose="020B0604030504040204" pitchFamily="34" charset="0"/>
              </a:rPr>
              <a:t> </a:t>
            </a:r>
            <a:r>
              <a:rPr lang="zh-CN" altLang="zh-CN" sz="2400">
                <a:latin typeface="Tahoma" panose="020B0604030504040204" pitchFamily="34" charset="0"/>
              </a:rPr>
              <a:t>}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zh-CN" altLang="en-US" sz="2400">
                <a:latin typeface="Tahoma" panose="020B0604030504040204" pitchFamily="34" charset="0"/>
              </a:rPr>
              <a:t>        </a:t>
            </a:r>
            <a:r>
              <a:rPr lang="zh-CN" altLang="zh-CN" sz="2400">
                <a:latin typeface="Tahoma" panose="020B0604030504040204" pitchFamily="34" charset="0"/>
              </a:rPr>
              <a:t>}</a:t>
            </a:r>
          </a:p>
        </p:txBody>
      </p:sp>
      <p:sp>
        <p:nvSpPr>
          <p:cNvPr id="129029" name="Rectangle 5">
            <a:extLst>
              <a:ext uri="{FF2B5EF4-FFF2-40B4-BE49-F238E27FC236}">
                <a16:creationId xmlns:a16="http://schemas.microsoft.com/office/drawing/2014/main" id="{D845B212-63AF-4DD3-A4E1-4AEB8A4399D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67000" y="5257801"/>
            <a:ext cx="6096000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0099"/>
              </a:buClr>
              <a:buSzPct val="75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§"/>
              <a:defRPr sz="2200">
                <a:solidFill>
                  <a:srgbClr val="000099"/>
                </a:solidFill>
                <a:latin typeface="Comic Sans MS" panose="030F0702030302020204" pitchFamily="66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lvl="1" eaLnBrk="1" hangingPunct="1">
              <a:spcBef>
                <a:spcPct val="50000"/>
              </a:spcBef>
              <a:buClrTx/>
              <a:buSzTx/>
              <a:buFontTx/>
              <a:buNone/>
            </a:pPr>
            <a:endParaRPr lang="en-US" altLang="zh-CN" sz="2400">
              <a:solidFill>
                <a:schemeClr val="tx1"/>
              </a:solidFill>
            </a:endParaRPr>
          </a:p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zh-CN" sz="2400">
                <a:solidFill>
                  <a:srgbClr val="FF0000"/>
                </a:solidFill>
              </a:rPr>
              <a:t>Problem: synchronization</a:t>
            </a:r>
            <a:r>
              <a:rPr lang="en-US" altLang="zh-CN" sz="2400"/>
              <a:t>! (later)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9029" grpId="0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932D2AF-B379-4034-A184-81667C18346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sz="4000" dirty="0"/>
              <a:t>Threads</a:t>
            </a:r>
          </a:p>
          <a:p>
            <a:pPr marL="0" indent="0" algn="ctr">
              <a:buNone/>
            </a:pPr>
            <a:endParaRPr lang="en-US" sz="4000" dirty="0"/>
          </a:p>
          <a:p>
            <a:pPr marL="0" indent="0" algn="ctr">
              <a:buNone/>
            </a:pPr>
            <a:r>
              <a:rPr lang="en-US" sz="4000" dirty="0"/>
              <a:t>Using several slides from Jerry </a:t>
            </a:r>
            <a:r>
              <a:rPr lang="en-US" sz="4000" dirty="0" err="1"/>
              <a:t>Breecher</a:t>
            </a:r>
            <a:endParaRPr lang="en-US" sz="4000" dirty="0"/>
          </a:p>
          <a:p>
            <a:pPr marL="0" indent="0" algn="ctr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611313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7F9B50-CB6D-42DF-984B-900D7F9E24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Main point	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BB75A08-2AA3-4C78-BB31-36362B3D389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  <a:p>
            <a:r>
              <a:rPr lang="en-US" dirty="0"/>
              <a:t>A thread is a parallel process </a:t>
            </a:r>
            <a:r>
              <a:rPr lang="en-US" dirty="0">
                <a:solidFill>
                  <a:srgbClr val="FF0000"/>
                </a:solidFill>
              </a:rPr>
              <a:t>sharing memory </a:t>
            </a:r>
            <a:r>
              <a:rPr lang="en-US" dirty="0"/>
              <a:t>with the parent</a:t>
            </a:r>
          </a:p>
          <a:p>
            <a:endParaRPr lang="en-US" dirty="0"/>
          </a:p>
          <a:p>
            <a:r>
              <a:rPr lang="en-US" dirty="0"/>
              <a:t>Only the stack and registers (basically, local variables) are unique for each thread</a:t>
            </a:r>
          </a:p>
          <a:p>
            <a:endParaRPr lang="en-US" dirty="0"/>
          </a:p>
          <a:p>
            <a:r>
              <a:rPr lang="en-US" dirty="0"/>
              <a:t>All the global variables and data structures are shared</a:t>
            </a:r>
          </a:p>
        </p:txBody>
      </p:sp>
    </p:spTree>
    <p:extLst>
      <p:ext uri="{BB962C8B-B14F-4D97-AF65-F5344CB8AC3E}">
        <p14:creationId xmlns:p14="http://schemas.microsoft.com/office/powerpoint/2010/main" val="773143908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">
            <a:extLst>
              <a:ext uri="{FF2B5EF4-FFF2-40B4-BE49-F238E27FC236}">
                <a16:creationId xmlns:a16="http://schemas.microsoft.com/office/drawing/2014/main" id="{ABD3371B-C448-46E5-BF91-078A572F36F0}"/>
              </a:ext>
            </a:extLst>
          </p:cNvPr>
          <p:cNvSpPr>
            <a:spLocks noGrp="1" noChangeArrowheads="1"/>
          </p:cNvSpPr>
          <p:nvPr>
            <p:ph idx="1"/>
          </p:nvPr>
        </p:nvSpPr>
        <p:spPr bwMode="auto">
          <a:xfrm>
            <a:off x="838199" y="480083"/>
            <a:ext cx="10703859" cy="56784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#include &lt;</a:t>
            </a:r>
            <a:r>
              <a:rPr kumimoji="0" lang="en-US" altLang="en-US" sz="11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stdio.h</a:t>
            </a:r>
            <a:r>
              <a:rPr kumimoji="0" lang="en-US" altLang="en-US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&gt;</a:t>
            </a:r>
            <a:br>
              <a:rPr kumimoji="0" lang="en-US" altLang="en-US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onsolas" panose="020B0609020204030204" pitchFamily="49" charset="0"/>
              </a:rPr>
            </a:br>
            <a:r>
              <a:rPr kumimoji="0" lang="en-US" altLang="en-US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#include &lt;</a:t>
            </a:r>
            <a:r>
              <a:rPr kumimoji="0" lang="en-US" altLang="en-US" sz="11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stdlib.h</a:t>
            </a:r>
            <a:r>
              <a:rPr kumimoji="0" lang="en-US" altLang="en-US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&gt;</a:t>
            </a:r>
            <a:br>
              <a:rPr kumimoji="0" lang="en-US" altLang="en-US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onsolas" panose="020B0609020204030204" pitchFamily="49" charset="0"/>
              </a:rPr>
            </a:br>
            <a:r>
              <a:rPr kumimoji="0" lang="en-US" altLang="en-US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#include &lt;</a:t>
            </a:r>
            <a:r>
              <a:rPr kumimoji="0" lang="en-US" altLang="en-US" sz="11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pthread.h</a:t>
            </a:r>
            <a:r>
              <a:rPr kumimoji="0" lang="en-US" altLang="en-US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&gt;</a:t>
            </a:r>
            <a:br>
              <a:rPr kumimoji="0" lang="en-US" altLang="en-US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onsolas" panose="020B0609020204030204" pitchFamily="49" charset="0"/>
              </a:rPr>
            </a:br>
            <a:r>
              <a:rPr kumimoji="0" lang="en-US" altLang="en-US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void *</a:t>
            </a:r>
            <a:r>
              <a:rPr kumimoji="0" lang="en-US" altLang="en-US" sz="11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print_message_function</a:t>
            </a:r>
            <a:r>
              <a:rPr kumimoji="0" lang="en-US" altLang="en-US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( void *</a:t>
            </a:r>
            <a:r>
              <a:rPr kumimoji="0" lang="en-US" altLang="en-US" sz="11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ptr</a:t>
            </a:r>
            <a:r>
              <a:rPr kumimoji="0" lang="en-US" altLang="en-US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 );</a:t>
            </a:r>
            <a:br>
              <a:rPr kumimoji="0" lang="en-US" altLang="en-US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onsolas" panose="020B0609020204030204" pitchFamily="49" charset="0"/>
              </a:rPr>
            </a:br>
            <a:br>
              <a:rPr kumimoji="0" lang="en-US" altLang="en-US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onsolas" panose="020B0609020204030204" pitchFamily="49" charset="0"/>
              </a:rPr>
            </a:br>
            <a:r>
              <a:rPr kumimoji="0" lang="en-US" altLang="en-US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main() {</a:t>
            </a:r>
            <a:br>
              <a:rPr kumimoji="0" lang="en-US" altLang="en-US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onsolas" panose="020B0609020204030204" pitchFamily="49" charset="0"/>
              </a:rPr>
            </a:br>
            <a:r>
              <a:rPr kumimoji="0" lang="en-US" altLang="en-US" sz="11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pthread_t</a:t>
            </a:r>
            <a:r>
              <a:rPr kumimoji="0" lang="en-US" altLang="en-US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 thread1, thread2;</a:t>
            </a:r>
            <a:br>
              <a:rPr kumimoji="0" lang="en-US" altLang="en-US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onsolas" panose="020B0609020204030204" pitchFamily="49" charset="0"/>
              </a:rPr>
            </a:br>
            <a:r>
              <a:rPr kumimoji="0" lang="en-US" altLang="en-US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char *message1 = "Thread 1";</a:t>
            </a:r>
            <a:br>
              <a:rPr kumimoji="0" lang="en-US" altLang="en-US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onsolas" panose="020B0609020204030204" pitchFamily="49" charset="0"/>
              </a:rPr>
            </a:br>
            <a:r>
              <a:rPr kumimoji="0" lang="en-US" altLang="en-US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char *message2 = "Thread 2";</a:t>
            </a:r>
            <a:br>
              <a:rPr kumimoji="0" lang="en-US" altLang="en-US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onsolas" panose="020B0609020204030204" pitchFamily="49" charset="0"/>
              </a:rPr>
            </a:br>
            <a:r>
              <a:rPr kumimoji="0" lang="en-US" altLang="en-US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int iret1, iret2;</a:t>
            </a:r>
            <a:br>
              <a:rPr kumimoji="0" lang="en-US" altLang="en-US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onsolas" panose="020B0609020204030204" pitchFamily="49" charset="0"/>
              </a:rPr>
            </a:br>
            <a:br>
              <a:rPr kumimoji="0" lang="en-US" altLang="en-US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onsolas" panose="020B0609020204030204" pitchFamily="49" charset="0"/>
              </a:rPr>
            </a:br>
            <a:r>
              <a:rPr kumimoji="0" lang="en-US" altLang="en-US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/* Create independent threads each of which will execute function */</a:t>
            </a:r>
            <a:br>
              <a:rPr kumimoji="0" lang="en-US" altLang="en-US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onsolas" panose="020B0609020204030204" pitchFamily="49" charset="0"/>
              </a:rPr>
            </a:br>
            <a:br>
              <a:rPr kumimoji="0" lang="en-US" altLang="en-US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onsolas" panose="020B0609020204030204" pitchFamily="49" charset="0"/>
              </a:rPr>
            </a:br>
            <a:r>
              <a:rPr kumimoji="0" lang="en-US" altLang="en-US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iret1 = </a:t>
            </a:r>
            <a:r>
              <a:rPr kumimoji="0" lang="en-US" altLang="en-US" sz="11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onsolas" panose="020B0609020204030204" pitchFamily="49" charset="0"/>
                <a:hlinkClick r:id="rId2"/>
              </a:rPr>
              <a:t>pthread_create</a:t>
            </a:r>
            <a:r>
              <a:rPr kumimoji="0" lang="en-US" altLang="en-US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( &amp;thread1, NULL, </a:t>
            </a:r>
            <a:r>
              <a:rPr kumimoji="0" lang="en-US" altLang="en-US" sz="11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print_message_function</a:t>
            </a:r>
            <a:r>
              <a:rPr kumimoji="0" lang="en-US" altLang="en-US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, (void*) message1);</a:t>
            </a:r>
            <a:br>
              <a:rPr kumimoji="0" lang="en-US" altLang="en-US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onsolas" panose="020B0609020204030204" pitchFamily="49" charset="0"/>
              </a:rPr>
            </a:br>
            <a:r>
              <a:rPr kumimoji="0" lang="en-US" altLang="en-US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iret2 = </a:t>
            </a:r>
            <a:r>
              <a:rPr kumimoji="0" lang="en-US" altLang="en-US" sz="11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pthread_create</a:t>
            </a:r>
            <a:r>
              <a:rPr kumimoji="0" lang="en-US" altLang="en-US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( &amp;thread2, NULL, </a:t>
            </a:r>
            <a:r>
              <a:rPr kumimoji="0" lang="en-US" altLang="en-US" sz="11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print_message_function</a:t>
            </a:r>
            <a:r>
              <a:rPr kumimoji="0" lang="en-US" altLang="en-US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, (void*) message2);</a:t>
            </a:r>
            <a:br>
              <a:rPr kumimoji="0" lang="en-US" altLang="en-US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onsolas" panose="020B0609020204030204" pitchFamily="49" charset="0"/>
              </a:rPr>
            </a:br>
            <a:br>
              <a:rPr kumimoji="0" lang="en-US" altLang="en-US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onsolas" panose="020B0609020204030204" pitchFamily="49" charset="0"/>
              </a:rPr>
            </a:br>
            <a:r>
              <a:rPr kumimoji="0" lang="en-US" altLang="en-US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/* Wait till threads are complete before main continues. Unless we */</a:t>
            </a:r>
            <a:br>
              <a:rPr kumimoji="0" lang="en-US" altLang="en-US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onsolas" panose="020B0609020204030204" pitchFamily="49" charset="0"/>
              </a:rPr>
            </a:br>
            <a:r>
              <a:rPr kumimoji="0" lang="en-US" altLang="en-US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/* wait we run the risk of executing an exit which will terminate */</a:t>
            </a:r>
            <a:br>
              <a:rPr kumimoji="0" lang="en-US" altLang="en-US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onsolas" panose="020B0609020204030204" pitchFamily="49" charset="0"/>
              </a:rPr>
            </a:br>
            <a:r>
              <a:rPr kumimoji="0" lang="en-US" altLang="en-US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/* the process and all threads before the threads have completed. */</a:t>
            </a:r>
            <a:br>
              <a:rPr kumimoji="0" lang="en-US" altLang="en-US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onsolas" panose="020B0609020204030204" pitchFamily="49" charset="0"/>
              </a:rPr>
            </a:br>
            <a:br>
              <a:rPr kumimoji="0" lang="en-US" altLang="en-US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onsolas" panose="020B0609020204030204" pitchFamily="49" charset="0"/>
              </a:rPr>
            </a:br>
            <a:r>
              <a:rPr kumimoji="0" lang="en-US" altLang="en-US" sz="11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onsolas" panose="020B0609020204030204" pitchFamily="49" charset="0"/>
                <a:hlinkClick r:id="rId3"/>
              </a:rPr>
              <a:t>pthread_join</a:t>
            </a:r>
            <a:r>
              <a:rPr kumimoji="0" lang="en-US" altLang="en-US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( thread1, NULL);</a:t>
            </a:r>
            <a:br>
              <a:rPr kumimoji="0" lang="en-US" altLang="en-US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onsolas" panose="020B0609020204030204" pitchFamily="49" charset="0"/>
              </a:rPr>
            </a:br>
            <a:r>
              <a:rPr kumimoji="0" lang="en-US" altLang="en-US" sz="11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pthread_join</a:t>
            </a:r>
            <a:r>
              <a:rPr kumimoji="0" lang="en-US" altLang="en-US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( thread2, NULL); </a:t>
            </a:r>
            <a:br>
              <a:rPr kumimoji="0" lang="en-US" altLang="en-US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onsolas" panose="020B0609020204030204" pitchFamily="49" charset="0"/>
              </a:rPr>
            </a:br>
            <a:br>
              <a:rPr kumimoji="0" lang="en-US" altLang="en-US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onsolas" panose="020B0609020204030204" pitchFamily="49" charset="0"/>
              </a:rPr>
            </a:br>
            <a:r>
              <a:rPr kumimoji="0" lang="en-US" altLang="en-US" sz="11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printf</a:t>
            </a:r>
            <a:r>
              <a:rPr kumimoji="0" lang="en-US" altLang="en-US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("Thread 1 returns: %d\n",iret1);</a:t>
            </a:r>
            <a:br>
              <a:rPr kumimoji="0" lang="en-US" altLang="en-US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onsolas" panose="020B0609020204030204" pitchFamily="49" charset="0"/>
              </a:rPr>
            </a:br>
            <a:r>
              <a:rPr kumimoji="0" lang="en-US" altLang="en-US" sz="11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printf</a:t>
            </a:r>
            <a:r>
              <a:rPr kumimoji="0" lang="en-US" altLang="en-US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("Thread 2 returns: %d\n",iret2);</a:t>
            </a:r>
            <a:br>
              <a:rPr kumimoji="0" lang="en-US" altLang="en-US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onsolas" panose="020B0609020204030204" pitchFamily="49" charset="0"/>
              </a:rPr>
            </a:br>
            <a:r>
              <a:rPr kumimoji="0" lang="en-US" altLang="en-US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exit(0);</a:t>
            </a:r>
            <a:br>
              <a:rPr kumimoji="0" lang="en-US" altLang="en-US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onsolas" panose="020B0609020204030204" pitchFamily="49" charset="0"/>
              </a:rPr>
            </a:br>
            <a:r>
              <a:rPr kumimoji="0" lang="en-US" altLang="en-US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}</a:t>
            </a:r>
            <a:br>
              <a:rPr kumimoji="0" lang="en-US" altLang="en-US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onsolas" panose="020B0609020204030204" pitchFamily="49" charset="0"/>
              </a:rPr>
            </a:br>
            <a:br>
              <a:rPr kumimoji="0" lang="en-US" altLang="en-US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onsolas" panose="020B0609020204030204" pitchFamily="49" charset="0"/>
              </a:rPr>
            </a:br>
            <a:r>
              <a:rPr kumimoji="0" lang="en-US" altLang="en-US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void *</a:t>
            </a:r>
            <a:r>
              <a:rPr kumimoji="0" lang="en-US" altLang="en-US" sz="11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print_message_function</a:t>
            </a:r>
            <a:r>
              <a:rPr kumimoji="0" lang="en-US" altLang="en-US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( void *</a:t>
            </a:r>
            <a:r>
              <a:rPr kumimoji="0" lang="en-US" altLang="en-US" sz="11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ptr</a:t>
            </a:r>
            <a:r>
              <a:rPr kumimoji="0" lang="en-US" altLang="en-US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 ) {</a:t>
            </a:r>
            <a:br>
              <a:rPr kumimoji="0" lang="en-US" altLang="en-US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onsolas" panose="020B0609020204030204" pitchFamily="49" charset="0"/>
              </a:rPr>
            </a:br>
            <a:r>
              <a:rPr kumimoji="0" lang="en-US" altLang="en-US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char *message;</a:t>
            </a:r>
            <a:br>
              <a:rPr kumimoji="0" lang="en-US" altLang="en-US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onsolas" panose="020B0609020204030204" pitchFamily="49" charset="0"/>
              </a:rPr>
            </a:br>
            <a:r>
              <a:rPr kumimoji="0" lang="en-US" altLang="en-US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message = (char *) </a:t>
            </a:r>
            <a:r>
              <a:rPr kumimoji="0" lang="en-US" altLang="en-US" sz="11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ptr</a:t>
            </a:r>
            <a:r>
              <a:rPr kumimoji="0" lang="en-US" altLang="en-US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;</a:t>
            </a:r>
            <a:br>
              <a:rPr kumimoji="0" lang="en-US" altLang="en-US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onsolas" panose="020B0609020204030204" pitchFamily="49" charset="0"/>
              </a:rPr>
            </a:br>
            <a:r>
              <a:rPr kumimoji="0" lang="en-US" altLang="en-US" sz="11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printf</a:t>
            </a:r>
            <a:r>
              <a:rPr kumimoji="0" lang="en-US" altLang="en-US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("%s \n", message);</a:t>
            </a:r>
            <a:br>
              <a:rPr kumimoji="0" lang="en-US" altLang="en-US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onsolas" panose="020B0609020204030204" pitchFamily="49" charset="0"/>
              </a:rPr>
            </a:br>
            <a:r>
              <a:rPr kumimoji="0" lang="en-US" altLang="en-US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} </a:t>
            </a:r>
          </a:p>
        </p:txBody>
      </p:sp>
    </p:spTree>
    <p:extLst>
      <p:ext uri="{BB962C8B-B14F-4D97-AF65-F5344CB8AC3E}">
        <p14:creationId xmlns:p14="http://schemas.microsoft.com/office/powerpoint/2010/main" val="531736209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Footer Placeholder 3">
            <a:extLst>
              <a:ext uri="{FF2B5EF4-FFF2-40B4-BE49-F238E27FC236}">
                <a16:creationId xmlns:a16="http://schemas.microsoft.com/office/drawing/2014/main" id="{97430A8C-571B-4A7B-95DF-E2E5DCBD5B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/>
              <a:t>4: Threads</a:t>
            </a:r>
          </a:p>
        </p:txBody>
      </p:sp>
      <p:sp>
        <p:nvSpPr>
          <p:cNvPr id="6147" name="Slide Number Placeholder 4">
            <a:extLst>
              <a:ext uri="{FF2B5EF4-FFF2-40B4-BE49-F238E27FC236}">
                <a16:creationId xmlns:a16="http://schemas.microsoft.com/office/drawing/2014/main" id="{9714659E-9835-4465-8FBA-9101A6EE07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3ADE07AD-8BDD-4F69-BB9D-A9322014DF0D}" type="slidenum">
              <a:rPr lang="en-US" altLang="en-US"/>
              <a:pPr/>
              <a:t>49</a:t>
            </a:fld>
            <a:endParaRPr lang="en-US" altLang="en-US"/>
          </a:p>
        </p:txBody>
      </p:sp>
      <p:sp>
        <p:nvSpPr>
          <p:cNvPr id="6148" name="Rectangle 1026">
            <a:extLst>
              <a:ext uri="{FF2B5EF4-FFF2-40B4-BE49-F238E27FC236}">
                <a16:creationId xmlns:a16="http://schemas.microsoft.com/office/drawing/2014/main" id="{6AFBE39B-067E-4661-9484-48DE8D608A0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7467600" y="304800"/>
            <a:ext cx="2819400" cy="1143000"/>
          </a:xfrm>
        </p:spPr>
        <p:txBody>
          <a:bodyPr>
            <a:normAutofit fontScale="90000"/>
          </a:bodyPr>
          <a:lstStyle/>
          <a:p>
            <a:r>
              <a:rPr lang="en-US" altLang="en-US" sz="2800" b="1"/>
              <a:t>Single and Multithreaded Processes</a:t>
            </a:r>
          </a:p>
        </p:txBody>
      </p:sp>
      <p:pic>
        <p:nvPicPr>
          <p:cNvPr id="6149" name="Picture 1027">
            <a:extLst>
              <a:ext uri="{FF2B5EF4-FFF2-40B4-BE49-F238E27FC236}">
                <a16:creationId xmlns:a16="http://schemas.microsoft.com/office/drawing/2014/main" id="{F94B5C3E-2908-4D2B-A074-230CEC020B9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7" t="11810" r="2359" b="11565"/>
          <a:stretch>
            <a:fillRect/>
          </a:stretch>
        </p:blipFill>
        <p:spPr bwMode="auto">
          <a:xfrm>
            <a:off x="2895600" y="2209800"/>
            <a:ext cx="6553200" cy="3906838"/>
          </a:xfrm>
          <a:prstGeom prst="rect">
            <a:avLst/>
          </a:prstGeom>
          <a:noFill/>
          <a:ln w="57150" cmpd="thickThin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150" name="Text Box 1028">
            <a:extLst>
              <a:ext uri="{FF2B5EF4-FFF2-40B4-BE49-F238E27FC236}">
                <a16:creationId xmlns:a16="http://schemas.microsoft.com/office/drawing/2014/main" id="{FB693CAD-C028-4B43-BCA4-4B1BA0F37ED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14600" y="533400"/>
            <a:ext cx="23939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 sz="3600" b="1"/>
              <a:t>THREADS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67F4B3-E1E4-4675-89DE-5DB01F8232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Other sources of parallelism	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B88655C-B3A1-475E-8600-3A45CEDD430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  <a:p>
            <a:r>
              <a:rPr lang="en-US" dirty="0">
                <a:solidFill>
                  <a:srgbClr val="FF0000"/>
                </a:solidFill>
              </a:rPr>
              <a:t>A single process running on a single core</a:t>
            </a:r>
            <a:r>
              <a:rPr lang="en-US" dirty="0"/>
              <a:t>: the core actually runs a lot of things in parallel and speculatively (predicting branches): this is managed by hardware and hard to control by a program.</a:t>
            </a:r>
          </a:p>
          <a:p>
            <a:endParaRPr lang="en-US" dirty="0"/>
          </a:p>
          <a:p>
            <a:r>
              <a:rPr lang="en-US" dirty="0">
                <a:solidFill>
                  <a:srgbClr val="FF0000"/>
                </a:solidFill>
              </a:rPr>
              <a:t>The graphics card </a:t>
            </a:r>
            <a:r>
              <a:rPr lang="en-US" dirty="0"/>
              <a:t>is a highly parallel processor (thousands of small cores) with a different instruction set and different ways to control: stuff we talk about in this lecture does not apply there.</a:t>
            </a:r>
          </a:p>
        </p:txBody>
      </p:sp>
    </p:spTree>
    <p:extLst>
      <p:ext uri="{BB962C8B-B14F-4D97-AF65-F5344CB8AC3E}">
        <p14:creationId xmlns:p14="http://schemas.microsoft.com/office/powerpoint/2010/main" val="2308474053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Footer Placeholder 4">
            <a:extLst>
              <a:ext uri="{FF2B5EF4-FFF2-40B4-BE49-F238E27FC236}">
                <a16:creationId xmlns:a16="http://schemas.microsoft.com/office/drawing/2014/main" id="{03558959-6CB4-4079-A86A-214D04D8C7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/>
              <a:t>4: Threads</a:t>
            </a:r>
          </a:p>
        </p:txBody>
      </p:sp>
      <p:sp>
        <p:nvSpPr>
          <p:cNvPr id="8195" name="Slide Number Placeholder 5">
            <a:extLst>
              <a:ext uri="{FF2B5EF4-FFF2-40B4-BE49-F238E27FC236}">
                <a16:creationId xmlns:a16="http://schemas.microsoft.com/office/drawing/2014/main" id="{193102E5-607D-4512-AA44-06DFB6C148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E5EE30FD-74D0-41A0-8EE1-FB56A3F03F86}" type="slidenum">
              <a:rPr lang="en-US" altLang="en-US"/>
              <a:pPr/>
              <a:t>50</a:t>
            </a:fld>
            <a:endParaRPr lang="en-US" altLang="en-US"/>
          </a:p>
        </p:txBody>
      </p:sp>
      <p:sp>
        <p:nvSpPr>
          <p:cNvPr id="8196" name="Rectangle 2">
            <a:extLst>
              <a:ext uri="{FF2B5EF4-FFF2-40B4-BE49-F238E27FC236}">
                <a16:creationId xmlns:a16="http://schemas.microsoft.com/office/drawing/2014/main" id="{919844A0-79F1-44E2-8FF2-209622DA7E8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7391400" y="228600"/>
            <a:ext cx="2971800" cy="1143000"/>
          </a:xfrm>
        </p:spPr>
        <p:txBody>
          <a:bodyPr/>
          <a:lstStyle/>
          <a:p>
            <a:r>
              <a:rPr lang="en-US" altLang="en-US" sz="2800" b="1"/>
              <a:t>User Threads</a:t>
            </a:r>
          </a:p>
        </p:txBody>
      </p:sp>
      <p:sp>
        <p:nvSpPr>
          <p:cNvPr id="8197" name="Rectangle 3">
            <a:extLst>
              <a:ext uri="{FF2B5EF4-FFF2-40B4-BE49-F238E27FC236}">
                <a16:creationId xmlns:a16="http://schemas.microsoft.com/office/drawing/2014/main" id="{CFDA0B0D-E99B-4853-9139-3BA34451C1D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1828800" y="1219200"/>
            <a:ext cx="8458200" cy="2286000"/>
          </a:xfrm>
        </p:spPr>
        <p:txBody>
          <a:bodyPr/>
          <a:lstStyle/>
          <a:p>
            <a:r>
              <a:rPr lang="en-US" altLang="en-US" sz="2000"/>
              <a:t>Thread management done by user-level threads library</a:t>
            </a:r>
            <a:br>
              <a:rPr lang="en-US" altLang="en-US" sz="2000"/>
            </a:br>
            <a:endParaRPr lang="en-US" altLang="en-US" sz="2000"/>
          </a:p>
          <a:p>
            <a:r>
              <a:rPr lang="en-US" altLang="en-US" sz="2000"/>
              <a:t>Examples</a:t>
            </a:r>
          </a:p>
          <a:p>
            <a:pPr>
              <a:buFont typeface="Arial Unicode MS" pitchFamily="34" charset="-128"/>
              <a:buNone/>
            </a:pPr>
            <a:r>
              <a:rPr lang="en-US" altLang="en-US" sz="2000"/>
              <a:t>	- POSIX </a:t>
            </a:r>
            <a:r>
              <a:rPr lang="en-US" altLang="en-US" sz="2000" i="1"/>
              <a:t>Pthreads</a:t>
            </a:r>
          </a:p>
          <a:p>
            <a:pPr>
              <a:buFont typeface="Arial Unicode MS" pitchFamily="34" charset="-128"/>
              <a:buNone/>
            </a:pPr>
            <a:r>
              <a:rPr lang="en-US" altLang="en-US" sz="2000"/>
              <a:t>	- Mach </a:t>
            </a:r>
            <a:r>
              <a:rPr lang="en-US" altLang="en-US" sz="2000" i="1"/>
              <a:t>C-threads</a:t>
            </a:r>
          </a:p>
          <a:p>
            <a:pPr>
              <a:buFont typeface="Arial Unicode MS" pitchFamily="34" charset="-128"/>
              <a:buNone/>
            </a:pPr>
            <a:r>
              <a:rPr lang="en-US" altLang="en-US" sz="2000"/>
              <a:t>	- Solaris </a:t>
            </a:r>
            <a:r>
              <a:rPr lang="en-US" altLang="en-US" sz="2000" i="1"/>
              <a:t>threads</a:t>
            </a:r>
          </a:p>
        </p:txBody>
      </p:sp>
      <p:sp>
        <p:nvSpPr>
          <p:cNvPr id="8198" name="Text Box 4">
            <a:extLst>
              <a:ext uri="{FF2B5EF4-FFF2-40B4-BE49-F238E27FC236}">
                <a16:creationId xmlns:a16="http://schemas.microsoft.com/office/drawing/2014/main" id="{774EFDCC-3313-4147-BC8E-1EE7F48221A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05000" y="228600"/>
            <a:ext cx="23939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 sz="3600" b="1"/>
              <a:t>THREADS</a:t>
            </a:r>
          </a:p>
        </p:txBody>
      </p:sp>
      <p:sp>
        <p:nvSpPr>
          <p:cNvPr id="8199" name="Rectangle 5">
            <a:extLst>
              <a:ext uri="{FF2B5EF4-FFF2-40B4-BE49-F238E27FC236}">
                <a16:creationId xmlns:a16="http://schemas.microsoft.com/office/drawing/2014/main" id="{7142366D-C567-4FF6-BD56-2EFA8DB31D8B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67600" y="3505200"/>
            <a:ext cx="2819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n-US" altLang="en-US" sz="2800" b="1">
                <a:solidFill>
                  <a:srgbClr val="FF6600"/>
                </a:solidFill>
              </a:rPr>
              <a:t>Kernel Threads</a:t>
            </a:r>
          </a:p>
        </p:txBody>
      </p:sp>
      <p:sp>
        <p:nvSpPr>
          <p:cNvPr id="8200" name="Rectangle 6">
            <a:extLst>
              <a:ext uri="{FF2B5EF4-FFF2-40B4-BE49-F238E27FC236}">
                <a16:creationId xmlns:a16="http://schemas.microsoft.com/office/drawing/2014/main" id="{CEEC3237-D4C2-4F34-81B8-2DEF9B594BC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05000" y="3733800"/>
            <a:ext cx="7772400" cy="2209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Font typeface="Arial Unicode MS" pitchFamily="34" charset="-128"/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 Unicode MS" pitchFamily="34" charset="-128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 sz="2000"/>
              <a:t>Supported by the Kernel</a:t>
            </a:r>
            <a:br>
              <a:rPr lang="en-US" altLang="en-US" sz="2000"/>
            </a:br>
            <a:endParaRPr lang="en-US" altLang="en-US" sz="2000"/>
          </a:p>
          <a:p>
            <a:r>
              <a:rPr lang="en-US" altLang="en-US" sz="2000"/>
              <a:t>Examples</a:t>
            </a:r>
          </a:p>
          <a:p>
            <a:pPr>
              <a:buFont typeface="Arial Unicode MS" pitchFamily="34" charset="-128"/>
              <a:buNone/>
            </a:pPr>
            <a:r>
              <a:rPr lang="en-US" altLang="en-US" sz="2000"/>
              <a:t>	- Windows 95/98/NT/2000</a:t>
            </a:r>
          </a:p>
          <a:p>
            <a:pPr>
              <a:buFont typeface="Arial Unicode MS" pitchFamily="34" charset="-128"/>
              <a:buNone/>
            </a:pPr>
            <a:r>
              <a:rPr lang="en-US" altLang="en-US" sz="2000"/>
              <a:t> 	- Solaris</a:t>
            </a:r>
          </a:p>
          <a:p>
            <a:pPr>
              <a:buFont typeface="Arial Unicode MS" pitchFamily="34" charset="-128"/>
              <a:buNone/>
            </a:pPr>
            <a:r>
              <a:rPr lang="en-US" altLang="en-US" sz="2000"/>
              <a:t>	- Tru64 UNIX</a:t>
            </a:r>
          </a:p>
          <a:p>
            <a:pPr>
              <a:buFont typeface="Arial Unicode MS" pitchFamily="34" charset="-128"/>
              <a:buNone/>
            </a:pPr>
            <a:r>
              <a:rPr lang="en-US" altLang="en-US" sz="2000"/>
              <a:t>	- BeOS</a:t>
            </a:r>
          </a:p>
          <a:p>
            <a:pPr>
              <a:buFont typeface="Arial Unicode MS" pitchFamily="34" charset="-128"/>
              <a:buNone/>
            </a:pPr>
            <a:r>
              <a:rPr lang="en-US" altLang="en-US" sz="2000"/>
              <a:t>	- Linux</a:t>
            </a: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Footer Placeholder 4">
            <a:extLst>
              <a:ext uri="{FF2B5EF4-FFF2-40B4-BE49-F238E27FC236}">
                <a16:creationId xmlns:a16="http://schemas.microsoft.com/office/drawing/2014/main" id="{99E6BE0C-7112-4D76-BC31-9E3A1F150E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/>
              <a:t>4: Threads</a:t>
            </a:r>
          </a:p>
        </p:txBody>
      </p:sp>
      <p:sp>
        <p:nvSpPr>
          <p:cNvPr id="9219" name="Slide Number Placeholder 5">
            <a:extLst>
              <a:ext uri="{FF2B5EF4-FFF2-40B4-BE49-F238E27FC236}">
                <a16:creationId xmlns:a16="http://schemas.microsoft.com/office/drawing/2014/main" id="{8A7FCDBB-099F-4D43-8DD3-2DE362BE0C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28853FD7-9246-4A9B-A738-9771D4C7B93E}" type="slidenum">
              <a:rPr lang="en-US" altLang="en-US"/>
              <a:pPr/>
              <a:t>51</a:t>
            </a:fld>
            <a:endParaRPr lang="en-US" altLang="en-US"/>
          </a:p>
        </p:txBody>
      </p:sp>
      <p:sp>
        <p:nvSpPr>
          <p:cNvPr id="9220" name="Rectangle 2">
            <a:extLst>
              <a:ext uri="{FF2B5EF4-FFF2-40B4-BE49-F238E27FC236}">
                <a16:creationId xmlns:a16="http://schemas.microsoft.com/office/drawing/2014/main" id="{2975D9C3-5354-46DA-B97B-0E2F95D4490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7010400" y="228600"/>
            <a:ext cx="3429000" cy="1143000"/>
          </a:xfrm>
        </p:spPr>
        <p:txBody>
          <a:bodyPr/>
          <a:lstStyle/>
          <a:p>
            <a:r>
              <a:rPr lang="en-US" altLang="en-US" sz="2800" b="1"/>
              <a:t>Multithreading Models</a:t>
            </a:r>
          </a:p>
        </p:txBody>
      </p:sp>
      <p:sp>
        <p:nvSpPr>
          <p:cNvPr id="9221" name="Rectangle 3">
            <a:extLst>
              <a:ext uri="{FF2B5EF4-FFF2-40B4-BE49-F238E27FC236}">
                <a16:creationId xmlns:a16="http://schemas.microsoft.com/office/drawing/2014/main" id="{ADA41347-0C69-43FC-9C42-D2B0F34F45F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/>
              <a:t>Many-to-One</a:t>
            </a:r>
            <a:br>
              <a:rPr lang="en-US" altLang="en-US"/>
            </a:br>
            <a:endParaRPr lang="en-US" altLang="en-US"/>
          </a:p>
          <a:p>
            <a:r>
              <a:rPr lang="en-US" altLang="en-US"/>
              <a:t>One-to-One</a:t>
            </a:r>
            <a:br>
              <a:rPr lang="en-US" altLang="en-US"/>
            </a:br>
            <a:endParaRPr lang="en-US" altLang="en-US"/>
          </a:p>
          <a:p>
            <a:r>
              <a:rPr lang="en-US" altLang="en-US"/>
              <a:t>Many-to-Many</a:t>
            </a:r>
          </a:p>
          <a:p>
            <a:endParaRPr lang="en-US" altLang="en-US"/>
          </a:p>
        </p:txBody>
      </p:sp>
      <p:sp>
        <p:nvSpPr>
          <p:cNvPr id="9222" name="Text Box 4">
            <a:extLst>
              <a:ext uri="{FF2B5EF4-FFF2-40B4-BE49-F238E27FC236}">
                <a16:creationId xmlns:a16="http://schemas.microsoft.com/office/drawing/2014/main" id="{9808F931-355A-494A-8A2B-3818A4ACE1E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14600" y="533400"/>
            <a:ext cx="23939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 sz="3600" b="1"/>
              <a:t>THREADS</a:t>
            </a:r>
          </a:p>
        </p:txBody>
      </p:sp>
      <p:sp>
        <p:nvSpPr>
          <p:cNvPr id="9223" name="Freeform 5">
            <a:extLst>
              <a:ext uri="{FF2B5EF4-FFF2-40B4-BE49-F238E27FC236}">
                <a16:creationId xmlns:a16="http://schemas.microsoft.com/office/drawing/2014/main" id="{C1458ACC-E57B-4CA3-80C5-969749AFAEEA}"/>
              </a:ext>
            </a:extLst>
          </p:cNvPr>
          <p:cNvSpPr>
            <a:spLocks/>
          </p:cNvSpPr>
          <p:nvPr/>
        </p:nvSpPr>
        <p:spPr bwMode="auto">
          <a:xfrm>
            <a:off x="6294438" y="2309813"/>
            <a:ext cx="4373562" cy="3078162"/>
          </a:xfrm>
          <a:custGeom>
            <a:avLst/>
            <a:gdLst>
              <a:gd name="T0" fmla="*/ 88900 w 2755"/>
              <a:gd name="T1" fmla="*/ 1047750 h 1939"/>
              <a:gd name="T2" fmla="*/ 144462 w 2755"/>
              <a:gd name="T3" fmla="*/ 1276350 h 1939"/>
              <a:gd name="T4" fmla="*/ 758825 w 2755"/>
              <a:gd name="T5" fmla="*/ 1547812 h 1939"/>
              <a:gd name="T6" fmla="*/ 1201737 w 2755"/>
              <a:gd name="T7" fmla="*/ 1847850 h 1939"/>
              <a:gd name="T8" fmla="*/ 2174875 w 2755"/>
              <a:gd name="T9" fmla="*/ 2533650 h 1939"/>
              <a:gd name="T10" fmla="*/ 2211387 w 2755"/>
              <a:gd name="T11" fmla="*/ 2733675 h 1939"/>
              <a:gd name="T12" fmla="*/ 2286000 w 2755"/>
              <a:gd name="T13" fmla="*/ 2819400 h 1939"/>
              <a:gd name="T14" fmla="*/ 3273425 w 2755"/>
              <a:gd name="T15" fmla="*/ 3019425 h 1939"/>
              <a:gd name="T16" fmla="*/ 3757612 w 2755"/>
              <a:gd name="T17" fmla="*/ 2933700 h 1939"/>
              <a:gd name="T18" fmla="*/ 3832225 w 2755"/>
              <a:gd name="T19" fmla="*/ 2733675 h 1939"/>
              <a:gd name="T20" fmla="*/ 3868737 w 2755"/>
              <a:gd name="T21" fmla="*/ 1162050 h 1939"/>
              <a:gd name="T22" fmla="*/ 4102100 w 2755"/>
              <a:gd name="T23" fmla="*/ 633412 h 1939"/>
              <a:gd name="T24" fmla="*/ 4297362 w 2755"/>
              <a:gd name="T25" fmla="*/ 276225 h 1939"/>
              <a:gd name="T26" fmla="*/ 3663950 w 2755"/>
              <a:gd name="T27" fmla="*/ 33337 h 1939"/>
              <a:gd name="T28" fmla="*/ 2565400 w 2755"/>
              <a:gd name="T29" fmla="*/ 19050 h 1939"/>
              <a:gd name="T30" fmla="*/ 1895475 w 2755"/>
              <a:gd name="T31" fmla="*/ 47625 h 1939"/>
              <a:gd name="T32" fmla="*/ 1616075 w 2755"/>
              <a:gd name="T33" fmla="*/ 147637 h 1939"/>
              <a:gd name="T34" fmla="*/ 44450 w 2755"/>
              <a:gd name="T35" fmla="*/ 390525 h 1939"/>
              <a:gd name="T36" fmla="*/ 69850 w 2755"/>
              <a:gd name="T37" fmla="*/ 519112 h 1939"/>
              <a:gd name="T38" fmla="*/ 88900 w 2755"/>
              <a:gd name="T39" fmla="*/ 590550 h 1939"/>
              <a:gd name="T40" fmla="*/ 88900 w 2755"/>
              <a:gd name="T41" fmla="*/ 1047750 h 1939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0" t="0" r="r" b="b"/>
            <a:pathLst>
              <a:path w="2755" h="1939">
                <a:moveTo>
                  <a:pt x="56" y="660"/>
                </a:moveTo>
                <a:cubicBezTo>
                  <a:pt x="62" y="709"/>
                  <a:pt x="73" y="757"/>
                  <a:pt x="91" y="804"/>
                </a:cubicBezTo>
                <a:cubicBezTo>
                  <a:pt x="150" y="950"/>
                  <a:pt x="296" y="954"/>
                  <a:pt x="478" y="975"/>
                </a:cubicBezTo>
                <a:cubicBezTo>
                  <a:pt x="564" y="985"/>
                  <a:pt x="671" y="1154"/>
                  <a:pt x="757" y="1164"/>
                </a:cubicBezTo>
                <a:cubicBezTo>
                  <a:pt x="906" y="1267"/>
                  <a:pt x="1264" y="1503"/>
                  <a:pt x="1370" y="1596"/>
                </a:cubicBezTo>
                <a:cubicBezTo>
                  <a:pt x="1373" y="1638"/>
                  <a:pt x="1377" y="1681"/>
                  <a:pt x="1393" y="1722"/>
                </a:cubicBezTo>
                <a:cubicBezTo>
                  <a:pt x="1401" y="1743"/>
                  <a:pt x="1424" y="1758"/>
                  <a:pt x="1440" y="1776"/>
                </a:cubicBezTo>
                <a:cubicBezTo>
                  <a:pt x="1575" y="1939"/>
                  <a:pt x="1830" y="1895"/>
                  <a:pt x="2062" y="1902"/>
                </a:cubicBezTo>
                <a:cubicBezTo>
                  <a:pt x="2072" y="1901"/>
                  <a:pt x="2321" y="1911"/>
                  <a:pt x="2367" y="1848"/>
                </a:cubicBezTo>
                <a:cubicBezTo>
                  <a:pt x="2394" y="1810"/>
                  <a:pt x="2398" y="1764"/>
                  <a:pt x="2414" y="1722"/>
                </a:cubicBezTo>
                <a:cubicBezTo>
                  <a:pt x="2441" y="1393"/>
                  <a:pt x="2408" y="1063"/>
                  <a:pt x="2437" y="732"/>
                </a:cubicBezTo>
                <a:cubicBezTo>
                  <a:pt x="2447" y="607"/>
                  <a:pt x="2501" y="513"/>
                  <a:pt x="2584" y="399"/>
                </a:cubicBezTo>
                <a:cubicBezTo>
                  <a:pt x="2629" y="337"/>
                  <a:pt x="2653" y="235"/>
                  <a:pt x="2707" y="174"/>
                </a:cubicBezTo>
                <a:cubicBezTo>
                  <a:pt x="2755" y="26"/>
                  <a:pt x="2430" y="25"/>
                  <a:pt x="2308" y="21"/>
                </a:cubicBezTo>
                <a:cubicBezTo>
                  <a:pt x="2077" y="14"/>
                  <a:pt x="1847" y="15"/>
                  <a:pt x="1616" y="12"/>
                </a:cubicBezTo>
                <a:cubicBezTo>
                  <a:pt x="1470" y="0"/>
                  <a:pt x="1338" y="13"/>
                  <a:pt x="1194" y="30"/>
                </a:cubicBezTo>
                <a:cubicBezTo>
                  <a:pt x="1134" y="45"/>
                  <a:pt x="1076" y="82"/>
                  <a:pt x="1018" y="93"/>
                </a:cubicBezTo>
                <a:cubicBezTo>
                  <a:pt x="824" y="129"/>
                  <a:pt x="190" y="207"/>
                  <a:pt x="28" y="246"/>
                </a:cubicBezTo>
                <a:cubicBezTo>
                  <a:pt x="0" y="309"/>
                  <a:pt x="103" y="312"/>
                  <a:pt x="44" y="327"/>
                </a:cubicBezTo>
                <a:cubicBezTo>
                  <a:pt x="49" y="348"/>
                  <a:pt x="58" y="371"/>
                  <a:pt x="56" y="372"/>
                </a:cubicBezTo>
                <a:cubicBezTo>
                  <a:pt x="58" y="427"/>
                  <a:pt x="50" y="588"/>
                  <a:pt x="56" y="660"/>
                </a:cubicBezTo>
                <a:close/>
              </a:path>
            </a:pathLst>
          </a:custGeom>
          <a:solidFill>
            <a:srgbClr val="FFFFCC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224" name="Text Box 6">
            <a:extLst>
              <a:ext uri="{FF2B5EF4-FFF2-40B4-BE49-F238E27FC236}">
                <a16:creationId xmlns:a16="http://schemas.microsoft.com/office/drawing/2014/main" id="{531744EB-BAC8-4956-913C-556029E4E71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53200" y="2871788"/>
            <a:ext cx="33845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 sz="1800" b="1"/>
              <a:t>How do user and kernel</a:t>
            </a:r>
          </a:p>
          <a:p>
            <a:r>
              <a:rPr lang="en-US" altLang="en-US" sz="1800" b="1"/>
              <a:t>threads map into each other?</a:t>
            </a: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Footer Placeholder 4">
            <a:extLst>
              <a:ext uri="{FF2B5EF4-FFF2-40B4-BE49-F238E27FC236}">
                <a16:creationId xmlns:a16="http://schemas.microsoft.com/office/drawing/2014/main" id="{C036D48E-5EB5-4BE7-BFB4-4AD0273264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/>
              <a:t>4: Threads</a:t>
            </a:r>
          </a:p>
        </p:txBody>
      </p:sp>
      <p:sp>
        <p:nvSpPr>
          <p:cNvPr id="10243" name="Slide Number Placeholder 5">
            <a:extLst>
              <a:ext uri="{FF2B5EF4-FFF2-40B4-BE49-F238E27FC236}">
                <a16:creationId xmlns:a16="http://schemas.microsoft.com/office/drawing/2014/main" id="{3B0F40CA-B998-4206-B81B-A80750CE53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2C100004-E958-4E0E-AD8F-590DF983C907}" type="slidenum">
              <a:rPr lang="en-US" altLang="en-US"/>
              <a:pPr/>
              <a:t>52</a:t>
            </a:fld>
            <a:endParaRPr lang="en-US" altLang="en-US"/>
          </a:p>
        </p:txBody>
      </p:sp>
      <p:sp>
        <p:nvSpPr>
          <p:cNvPr id="10244" name="Rectangle 2">
            <a:extLst>
              <a:ext uri="{FF2B5EF4-FFF2-40B4-BE49-F238E27FC236}">
                <a16:creationId xmlns:a16="http://schemas.microsoft.com/office/drawing/2014/main" id="{A4D7E983-FB1F-490C-A63C-CC6FC4BA71B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7924800" y="228600"/>
            <a:ext cx="2514600" cy="1143000"/>
          </a:xfrm>
        </p:spPr>
        <p:txBody>
          <a:bodyPr/>
          <a:lstStyle/>
          <a:p>
            <a:r>
              <a:rPr lang="en-US" altLang="en-US" sz="2800" b="1"/>
              <a:t>Many-to-One</a:t>
            </a:r>
          </a:p>
        </p:txBody>
      </p:sp>
      <p:sp>
        <p:nvSpPr>
          <p:cNvPr id="10245" name="Rectangle 3">
            <a:extLst>
              <a:ext uri="{FF2B5EF4-FFF2-40B4-BE49-F238E27FC236}">
                <a16:creationId xmlns:a16="http://schemas.microsoft.com/office/drawing/2014/main" id="{F370B14A-86E7-44EA-8176-70E2BE65FF1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1752600" y="1752600"/>
            <a:ext cx="3276600" cy="4114800"/>
          </a:xfrm>
        </p:spPr>
        <p:txBody>
          <a:bodyPr/>
          <a:lstStyle/>
          <a:p>
            <a:r>
              <a:rPr lang="en-US" altLang="en-US" sz="2000"/>
              <a:t>Many user-level threads mapped to single kernel thread.</a:t>
            </a:r>
            <a:br>
              <a:rPr lang="en-US" altLang="en-US" sz="2000"/>
            </a:br>
            <a:endParaRPr lang="en-US" altLang="en-US" sz="2000"/>
          </a:p>
          <a:p>
            <a:r>
              <a:rPr lang="en-US" altLang="en-US" sz="2000"/>
              <a:t>Used on systems that do not support kernel threads.</a:t>
            </a:r>
          </a:p>
          <a:p>
            <a:r>
              <a:rPr lang="en-US" altLang="en-US" sz="2000"/>
              <a:t>Examples:</a:t>
            </a:r>
          </a:p>
          <a:p>
            <a:pPr lvl="1">
              <a:buFont typeface="Arial Unicode MS" pitchFamily="34" charset="-128"/>
              <a:buNone/>
            </a:pPr>
            <a:r>
              <a:rPr lang="en-US" altLang="en-US" sz="2000"/>
              <a:t>Solaris Green Threads</a:t>
            </a:r>
          </a:p>
          <a:p>
            <a:pPr lvl="1">
              <a:buFont typeface="Arial Unicode MS" pitchFamily="34" charset="-128"/>
              <a:buNone/>
            </a:pPr>
            <a:r>
              <a:rPr lang="en-US" altLang="en-US" sz="2000"/>
              <a:t>GNU Portable Threads</a:t>
            </a:r>
          </a:p>
          <a:p>
            <a:endParaRPr lang="en-US" altLang="en-US" sz="2000"/>
          </a:p>
        </p:txBody>
      </p:sp>
      <p:pic>
        <p:nvPicPr>
          <p:cNvPr id="10246" name="Picture 4">
            <a:extLst>
              <a:ext uri="{FF2B5EF4-FFF2-40B4-BE49-F238E27FC236}">
                <a16:creationId xmlns:a16="http://schemas.microsoft.com/office/drawing/2014/main" id="{C6E46CFD-7D4E-4224-80C2-2E453AAE89A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834" t="1373" r="12500" b="1830"/>
          <a:stretch>
            <a:fillRect/>
          </a:stretch>
        </p:blipFill>
        <p:spPr bwMode="auto">
          <a:xfrm>
            <a:off x="5410200" y="1371601"/>
            <a:ext cx="4965700" cy="4702175"/>
          </a:xfrm>
          <a:prstGeom prst="rect">
            <a:avLst/>
          </a:prstGeom>
          <a:noFill/>
          <a:ln w="57150" cmpd="thickThin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247" name="Text Box 5">
            <a:extLst>
              <a:ext uri="{FF2B5EF4-FFF2-40B4-BE49-F238E27FC236}">
                <a16:creationId xmlns:a16="http://schemas.microsoft.com/office/drawing/2014/main" id="{4D3F3F6B-B72A-48C5-BF91-172EC99F353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14600" y="533400"/>
            <a:ext cx="23939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 sz="3600" b="1"/>
              <a:t>THREADS</a:t>
            </a: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Footer Placeholder 4">
            <a:extLst>
              <a:ext uri="{FF2B5EF4-FFF2-40B4-BE49-F238E27FC236}">
                <a16:creationId xmlns:a16="http://schemas.microsoft.com/office/drawing/2014/main" id="{CD45865D-0915-435A-B829-14BA746482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/>
              <a:t>4: Threads</a:t>
            </a:r>
          </a:p>
        </p:txBody>
      </p:sp>
      <p:sp>
        <p:nvSpPr>
          <p:cNvPr id="11267" name="Slide Number Placeholder 5">
            <a:extLst>
              <a:ext uri="{FF2B5EF4-FFF2-40B4-BE49-F238E27FC236}">
                <a16:creationId xmlns:a16="http://schemas.microsoft.com/office/drawing/2014/main" id="{C9EA0358-4858-4CFD-B833-06443BF5CB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1D6E2DCC-484E-4628-9078-EC96BE4356B6}" type="slidenum">
              <a:rPr lang="en-US" altLang="en-US"/>
              <a:pPr/>
              <a:t>53</a:t>
            </a:fld>
            <a:endParaRPr lang="en-US" altLang="en-US"/>
          </a:p>
        </p:txBody>
      </p:sp>
      <p:sp>
        <p:nvSpPr>
          <p:cNvPr id="11268" name="Rectangle 2">
            <a:extLst>
              <a:ext uri="{FF2B5EF4-FFF2-40B4-BE49-F238E27FC236}">
                <a16:creationId xmlns:a16="http://schemas.microsoft.com/office/drawing/2014/main" id="{CB51F3F4-6943-4219-9F04-55160C2A68B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8077200" y="228600"/>
            <a:ext cx="2286000" cy="1143000"/>
          </a:xfrm>
        </p:spPr>
        <p:txBody>
          <a:bodyPr/>
          <a:lstStyle/>
          <a:p>
            <a:r>
              <a:rPr lang="en-US" altLang="en-US" sz="2800" b="1"/>
              <a:t>One-to-One</a:t>
            </a:r>
          </a:p>
        </p:txBody>
      </p:sp>
      <p:sp>
        <p:nvSpPr>
          <p:cNvPr id="11269" name="Rectangle 3">
            <a:extLst>
              <a:ext uri="{FF2B5EF4-FFF2-40B4-BE49-F238E27FC236}">
                <a16:creationId xmlns:a16="http://schemas.microsoft.com/office/drawing/2014/main" id="{6F749B28-1E4B-420C-A998-66E06EE41F6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1828800" y="1295400"/>
            <a:ext cx="8305800" cy="1828800"/>
          </a:xfrm>
        </p:spPr>
        <p:txBody>
          <a:bodyPr>
            <a:normAutofit lnSpcReduction="10000"/>
          </a:bodyPr>
          <a:lstStyle/>
          <a:p>
            <a:r>
              <a:rPr lang="en-US" altLang="en-US" sz="2000"/>
              <a:t>Each user-level thread maps to kernel thread.</a:t>
            </a:r>
            <a:br>
              <a:rPr lang="en-US" altLang="en-US" sz="2000"/>
            </a:br>
            <a:endParaRPr lang="en-US" altLang="en-US" sz="2000"/>
          </a:p>
          <a:p>
            <a:r>
              <a:rPr lang="en-US" altLang="en-US" sz="2000"/>
              <a:t>Examples</a:t>
            </a:r>
          </a:p>
          <a:p>
            <a:pPr>
              <a:buFont typeface="Arial Unicode MS" pitchFamily="34" charset="-128"/>
              <a:buNone/>
            </a:pPr>
            <a:r>
              <a:rPr lang="en-US" altLang="en-US" sz="2000"/>
              <a:t>	- Windows 95/98/NT/2000</a:t>
            </a:r>
          </a:p>
          <a:p>
            <a:pPr>
              <a:buFont typeface="Arial Unicode MS" pitchFamily="34" charset="-128"/>
              <a:buNone/>
            </a:pPr>
            <a:r>
              <a:rPr lang="en-US" altLang="en-US" sz="2000"/>
              <a:t>	- Linux</a:t>
            </a:r>
          </a:p>
        </p:txBody>
      </p:sp>
      <p:pic>
        <p:nvPicPr>
          <p:cNvPr id="11270" name="Picture 4">
            <a:extLst>
              <a:ext uri="{FF2B5EF4-FFF2-40B4-BE49-F238E27FC236}">
                <a16:creationId xmlns:a16="http://schemas.microsoft.com/office/drawing/2014/main" id="{4A9D9474-8263-48F5-9724-3EECCB71F13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5" t="25514" r="3329" b="25290"/>
          <a:stretch>
            <a:fillRect/>
          </a:stretch>
        </p:blipFill>
        <p:spPr bwMode="auto">
          <a:xfrm>
            <a:off x="3505200" y="3200401"/>
            <a:ext cx="6815138" cy="2646363"/>
          </a:xfrm>
          <a:prstGeom prst="rect">
            <a:avLst/>
          </a:prstGeom>
          <a:noFill/>
          <a:ln w="57150" cmpd="thickThin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271" name="Text Box 5">
            <a:extLst>
              <a:ext uri="{FF2B5EF4-FFF2-40B4-BE49-F238E27FC236}">
                <a16:creationId xmlns:a16="http://schemas.microsoft.com/office/drawing/2014/main" id="{217A0745-4B41-4AE6-8BB0-01F5367C4DB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14600" y="533400"/>
            <a:ext cx="23939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 sz="3600" b="1"/>
              <a:t>THREADS</a:t>
            </a:r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Footer Placeholder 4">
            <a:extLst>
              <a:ext uri="{FF2B5EF4-FFF2-40B4-BE49-F238E27FC236}">
                <a16:creationId xmlns:a16="http://schemas.microsoft.com/office/drawing/2014/main" id="{32781672-F2BA-420D-B874-52BA05BCA4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/>
              <a:t>4: Threads</a:t>
            </a:r>
          </a:p>
        </p:txBody>
      </p:sp>
      <p:sp>
        <p:nvSpPr>
          <p:cNvPr id="12291" name="Slide Number Placeholder 5">
            <a:extLst>
              <a:ext uri="{FF2B5EF4-FFF2-40B4-BE49-F238E27FC236}">
                <a16:creationId xmlns:a16="http://schemas.microsoft.com/office/drawing/2014/main" id="{DB22C304-500D-4B2B-97F8-F81D824252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82256DB2-1284-425B-B948-B7CB74EB49F3}" type="slidenum">
              <a:rPr lang="en-US" altLang="en-US"/>
              <a:pPr/>
              <a:t>54</a:t>
            </a:fld>
            <a:endParaRPr lang="en-US" altLang="en-US"/>
          </a:p>
        </p:txBody>
      </p:sp>
      <p:sp>
        <p:nvSpPr>
          <p:cNvPr id="12292" name="Rectangle 2">
            <a:extLst>
              <a:ext uri="{FF2B5EF4-FFF2-40B4-BE49-F238E27FC236}">
                <a16:creationId xmlns:a16="http://schemas.microsoft.com/office/drawing/2014/main" id="{CAA80506-2900-44CA-BA1A-D5744C9C926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7010400" y="152400"/>
            <a:ext cx="3200400" cy="609600"/>
          </a:xfrm>
        </p:spPr>
        <p:txBody>
          <a:bodyPr/>
          <a:lstStyle/>
          <a:p>
            <a:r>
              <a:rPr lang="en-US" altLang="en-US" sz="2800" b="1"/>
              <a:t>Threading Issues</a:t>
            </a:r>
          </a:p>
        </p:txBody>
      </p:sp>
      <p:sp>
        <p:nvSpPr>
          <p:cNvPr id="12293" name="Rectangle 3">
            <a:extLst>
              <a:ext uri="{FF2B5EF4-FFF2-40B4-BE49-F238E27FC236}">
                <a16:creationId xmlns:a16="http://schemas.microsoft.com/office/drawing/2014/main" id="{8AB84132-AFB7-400F-AD88-52FE9143447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1981200" y="1219200"/>
            <a:ext cx="7772400" cy="4114800"/>
          </a:xfrm>
        </p:spPr>
        <p:txBody>
          <a:bodyPr/>
          <a:lstStyle/>
          <a:p>
            <a:pPr>
              <a:buFont typeface="Arial Unicode MS" pitchFamily="34" charset="-128"/>
              <a:buNone/>
            </a:pPr>
            <a:r>
              <a:rPr lang="en-US" altLang="en-US" sz="2000" b="1">
                <a:solidFill>
                  <a:schemeClr val="accent2"/>
                </a:solidFill>
              </a:rPr>
              <a:t>Semantics of fork() and exec() system calls</a:t>
            </a:r>
          </a:p>
          <a:p>
            <a:r>
              <a:rPr lang="en-US" altLang="en-US" sz="2000"/>
              <a:t>Does </a:t>
            </a:r>
            <a:r>
              <a:rPr lang="en-US" altLang="en-US" sz="2000" b="1"/>
              <a:t>fork()</a:t>
            </a:r>
            <a:r>
              <a:rPr lang="en-US" altLang="en-US" sz="2000"/>
              <a:t> duplicate only the calling thread or all threads?</a:t>
            </a:r>
          </a:p>
          <a:p>
            <a:endParaRPr lang="en-US" altLang="en-US" sz="2000"/>
          </a:p>
          <a:p>
            <a:pPr>
              <a:buFont typeface="Arial Unicode MS" pitchFamily="34" charset="-128"/>
              <a:buNone/>
            </a:pPr>
            <a:r>
              <a:rPr lang="en-US" altLang="en-US" sz="2000" b="1">
                <a:solidFill>
                  <a:schemeClr val="accent2"/>
                </a:solidFill>
              </a:rPr>
              <a:t>Thread cancellation</a:t>
            </a:r>
          </a:p>
          <a:p>
            <a:r>
              <a:rPr lang="en-US" altLang="en-US" sz="2000"/>
              <a:t>Terminating a thread before it has finished</a:t>
            </a:r>
          </a:p>
          <a:p>
            <a:r>
              <a:rPr lang="en-US" altLang="en-US" sz="2000"/>
              <a:t>Two general approaches:</a:t>
            </a:r>
          </a:p>
          <a:p>
            <a:pPr lvl="1"/>
            <a:r>
              <a:rPr lang="en-US" altLang="en-US" sz="2000" b="1"/>
              <a:t>Asynchronous cancellation</a:t>
            </a:r>
            <a:r>
              <a:rPr lang="en-US" altLang="en-US" sz="2000"/>
              <a:t> terminates the target thread  immediately</a:t>
            </a:r>
          </a:p>
          <a:p>
            <a:pPr lvl="1"/>
            <a:r>
              <a:rPr lang="en-US" altLang="en-US" sz="2000" b="1"/>
              <a:t>Deferred cancellation</a:t>
            </a:r>
            <a:r>
              <a:rPr lang="en-US" altLang="en-US" sz="2000"/>
              <a:t> allows the target thread to periodically check if it should be cancelled</a:t>
            </a:r>
          </a:p>
          <a:p>
            <a:pPr>
              <a:buFont typeface="Arial Unicode MS" pitchFamily="34" charset="-128"/>
              <a:buNone/>
            </a:pPr>
            <a:endParaRPr lang="en-US" altLang="en-US" sz="2000"/>
          </a:p>
        </p:txBody>
      </p:sp>
      <p:sp>
        <p:nvSpPr>
          <p:cNvPr id="12294" name="Text Box 4">
            <a:extLst>
              <a:ext uri="{FF2B5EF4-FFF2-40B4-BE49-F238E27FC236}">
                <a16:creationId xmlns:a16="http://schemas.microsoft.com/office/drawing/2014/main" id="{378B4D3E-A203-4CF1-A91F-B900882E140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14600" y="533400"/>
            <a:ext cx="23939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 sz="3600" b="1"/>
              <a:t>THREADS</a:t>
            </a:r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Footer Placeholder 4">
            <a:extLst>
              <a:ext uri="{FF2B5EF4-FFF2-40B4-BE49-F238E27FC236}">
                <a16:creationId xmlns:a16="http://schemas.microsoft.com/office/drawing/2014/main" id="{4F794410-561D-4720-BA2E-0333C407FC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/>
              <a:t>4: Threads</a:t>
            </a:r>
          </a:p>
        </p:txBody>
      </p:sp>
      <p:sp>
        <p:nvSpPr>
          <p:cNvPr id="13315" name="Slide Number Placeholder 5">
            <a:extLst>
              <a:ext uri="{FF2B5EF4-FFF2-40B4-BE49-F238E27FC236}">
                <a16:creationId xmlns:a16="http://schemas.microsoft.com/office/drawing/2014/main" id="{1FD2D203-78B4-4555-AAF0-AE3956BA00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6816FF33-9CA1-4E5C-B6FA-635E16B2B250}" type="slidenum">
              <a:rPr lang="en-US" altLang="en-US"/>
              <a:pPr/>
              <a:t>55</a:t>
            </a:fld>
            <a:endParaRPr lang="en-US" altLang="en-US"/>
          </a:p>
        </p:txBody>
      </p:sp>
      <p:sp>
        <p:nvSpPr>
          <p:cNvPr id="13316" name="Rectangle 2">
            <a:extLst>
              <a:ext uri="{FF2B5EF4-FFF2-40B4-BE49-F238E27FC236}">
                <a16:creationId xmlns:a16="http://schemas.microsoft.com/office/drawing/2014/main" id="{487A8027-6229-40F6-9B13-417D7FD9038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7010400" y="152400"/>
            <a:ext cx="3200400" cy="609600"/>
          </a:xfrm>
        </p:spPr>
        <p:txBody>
          <a:bodyPr/>
          <a:lstStyle/>
          <a:p>
            <a:r>
              <a:rPr lang="en-US" altLang="en-US" sz="2800" b="1"/>
              <a:t>Threading Issues</a:t>
            </a:r>
          </a:p>
        </p:txBody>
      </p:sp>
      <p:sp>
        <p:nvSpPr>
          <p:cNvPr id="13317" name="Rectangle 3">
            <a:extLst>
              <a:ext uri="{FF2B5EF4-FFF2-40B4-BE49-F238E27FC236}">
                <a16:creationId xmlns:a16="http://schemas.microsoft.com/office/drawing/2014/main" id="{55F4AA95-B617-4F48-A53F-D0F381BFFB0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1752600" y="914400"/>
            <a:ext cx="8534400" cy="4114800"/>
          </a:xfrm>
        </p:spPr>
        <p:txBody>
          <a:bodyPr>
            <a:normAutofit fontScale="85000" lnSpcReduction="20000"/>
          </a:bodyPr>
          <a:lstStyle/>
          <a:p>
            <a:pPr>
              <a:lnSpc>
                <a:spcPct val="90000"/>
              </a:lnSpc>
              <a:buFont typeface="Arial Unicode MS" pitchFamily="34" charset="-128"/>
              <a:buNone/>
            </a:pPr>
            <a:r>
              <a:rPr lang="en-US" altLang="en-US" sz="1800" b="1">
                <a:solidFill>
                  <a:schemeClr val="accent2"/>
                </a:solidFill>
              </a:rPr>
              <a:t>Signal handling</a:t>
            </a:r>
          </a:p>
          <a:p>
            <a:pPr>
              <a:lnSpc>
                <a:spcPct val="90000"/>
              </a:lnSpc>
            </a:pPr>
            <a:r>
              <a:rPr lang="en-US" altLang="en-US" sz="1800"/>
              <a:t>Signals are used in UNIX systems to notify a process that a particular event has occurred</a:t>
            </a:r>
          </a:p>
          <a:p>
            <a:pPr>
              <a:lnSpc>
                <a:spcPct val="90000"/>
              </a:lnSpc>
            </a:pPr>
            <a:r>
              <a:rPr lang="en-US" altLang="en-US" sz="1800"/>
              <a:t>A </a:t>
            </a:r>
            <a:r>
              <a:rPr lang="en-US" altLang="en-US" sz="1800" b="1"/>
              <a:t>signal handler</a:t>
            </a:r>
            <a:r>
              <a:rPr lang="en-US" altLang="en-US" sz="1800"/>
              <a:t> is used to process signals</a:t>
            </a:r>
          </a:p>
          <a:p>
            <a:pPr lvl="1">
              <a:lnSpc>
                <a:spcPct val="90000"/>
              </a:lnSpc>
              <a:buFont typeface="Webdings" panose="05030102010509060703" pitchFamily="18" charset="2"/>
              <a:buAutoNum type="arabicPeriod"/>
            </a:pPr>
            <a:r>
              <a:rPr lang="en-US" altLang="en-US" sz="1800"/>
              <a:t>Signal is generated by particular event</a:t>
            </a:r>
          </a:p>
          <a:p>
            <a:pPr lvl="1">
              <a:lnSpc>
                <a:spcPct val="90000"/>
              </a:lnSpc>
              <a:buFont typeface="Webdings" panose="05030102010509060703" pitchFamily="18" charset="2"/>
              <a:buAutoNum type="arabicPeriod"/>
            </a:pPr>
            <a:r>
              <a:rPr lang="en-US" altLang="en-US" sz="1800"/>
              <a:t>Signal is delivered to a process</a:t>
            </a:r>
          </a:p>
          <a:p>
            <a:pPr lvl="1">
              <a:lnSpc>
                <a:spcPct val="90000"/>
              </a:lnSpc>
              <a:buFont typeface="Webdings" panose="05030102010509060703" pitchFamily="18" charset="2"/>
              <a:buAutoNum type="arabicPeriod"/>
            </a:pPr>
            <a:r>
              <a:rPr lang="en-US" altLang="en-US" sz="1800"/>
              <a:t>Signal is handled</a:t>
            </a:r>
          </a:p>
          <a:p>
            <a:pPr>
              <a:lnSpc>
                <a:spcPct val="90000"/>
              </a:lnSpc>
            </a:pPr>
            <a:r>
              <a:rPr lang="en-US" altLang="en-US" sz="1800"/>
              <a:t>Options:</a:t>
            </a:r>
          </a:p>
          <a:p>
            <a:pPr lvl="1">
              <a:lnSpc>
                <a:spcPct val="90000"/>
              </a:lnSpc>
            </a:pPr>
            <a:r>
              <a:rPr lang="en-US" altLang="en-US" sz="1800"/>
              <a:t>Deliver the signal to the thread to which the signal applies</a:t>
            </a:r>
          </a:p>
          <a:p>
            <a:pPr lvl="1">
              <a:lnSpc>
                <a:spcPct val="90000"/>
              </a:lnSpc>
            </a:pPr>
            <a:r>
              <a:rPr lang="en-US" altLang="en-US" sz="1800"/>
              <a:t>Deliver the signal to every thread in the process</a:t>
            </a:r>
          </a:p>
          <a:p>
            <a:pPr lvl="1">
              <a:lnSpc>
                <a:spcPct val="90000"/>
              </a:lnSpc>
            </a:pPr>
            <a:r>
              <a:rPr lang="en-US" altLang="en-US" sz="1800"/>
              <a:t>Deliver the signal to certain threads in the process</a:t>
            </a:r>
          </a:p>
          <a:p>
            <a:pPr lvl="1">
              <a:lnSpc>
                <a:spcPct val="90000"/>
              </a:lnSpc>
            </a:pPr>
            <a:r>
              <a:rPr lang="en-US" altLang="en-US" sz="1800"/>
              <a:t>Assign a specific threa to receive all signals for the process</a:t>
            </a:r>
          </a:p>
          <a:p>
            <a:pPr>
              <a:lnSpc>
                <a:spcPct val="90000"/>
              </a:lnSpc>
              <a:buFont typeface="Arial Unicode MS" pitchFamily="34" charset="-128"/>
              <a:buNone/>
            </a:pPr>
            <a:r>
              <a:rPr lang="en-US" altLang="en-US" sz="1800" b="1">
                <a:solidFill>
                  <a:schemeClr val="accent2"/>
                </a:solidFill>
              </a:rPr>
              <a:t>Thread pools</a:t>
            </a:r>
          </a:p>
          <a:p>
            <a:pPr>
              <a:lnSpc>
                <a:spcPct val="90000"/>
              </a:lnSpc>
            </a:pPr>
            <a:r>
              <a:rPr lang="en-US" altLang="en-US" sz="1800"/>
              <a:t>Create a number of threads in a pool where they await work</a:t>
            </a:r>
          </a:p>
          <a:p>
            <a:pPr>
              <a:lnSpc>
                <a:spcPct val="90000"/>
              </a:lnSpc>
            </a:pPr>
            <a:r>
              <a:rPr lang="en-US" altLang="en-US" sz="1800"/>
              <a:t>Advantages:</a:t>
            </a:r>
          </a:p>
          <a:p>
            <a:pPr lvl="1">
              <a:lnSpc>
                <a:spcPct val="90000"/>
              </a:lnSpc>
            </a:pPr>
            <a:r>
              <a:rPr lang="en-US" altLang="en-US" sz="1800"/>
              <a:t>Usually slightly faster to service a request with an existing thread than create a new thread</a:t>
            </a:r>
          </a:p>
          <a:p>
            <a:pPr lvl="1">
              <a:lnSpc>
                <a:spcPct val="90000"/>
              </a:lnSpc>
            </a:pPr>
            <a:r>
              <a:rPr lang="en-US" altLang="en-US" sz="1800"/>
              <a:t>Allows the number of threads in the application(s) to be bound to the size of the pool</a:t>
            </a:r>
            <a:endParaRPr lang="en-US" altLang="en-US" sz="1600"/>
          </a:p>
        </p:txBody>
      </p:sp>
      <p:sp>
        <p:nvSpPr>
          <p:cNvPr id="13318" name="Text Box 4">
            <a:extLst>
              <a:ext uri="{FF2B5EF4-FFF2-40B4-BE49-F238E27FC236}">
                <a16:creationId xmlns:a16="http://schemas.microsoft.com/office/drawing/2014/main" id="{5C92E235-4C8E-4540-A532-B9B8CB05B1D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86000" y="304800"/>
            <a:ext cx="23939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 sz="3600" b="1"/>
              <a:t>THREADS</a:t>
            </a:r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Footer Placeholder 4">
            <a:extLst>
              <a:ext uri="{FF2B5EF4-FFF2-40B4-BE49-F238E27FC236}">
                <a16:creationId xmlns:a16="http://schemas.microsoft.com/office/drawing/2014/main" id="{F3AF8F61-9EE3-4310-B3A8-02F8C17E54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/>
              <a:t>4: Threads</a:t>
            </a:r>
          </a:p>
        </p:txBody>
      </p:sp>
      <p:sp>
        <p:nvSpPr>
          <p:cNvPr id="14339" name="Slide Number Placeholder 5">
            <a:extLst>
              <a:ext uri="{FF2B5EF4-FFF2-40B4-BE49-F238E27FC236}">
                <a16:creationId xmlns:a16="http://schemas.microsoft.com/office/drawing/2014/main" id="{7B0137DB-E8B4-4786-87F0-E4DD038876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F174F89E-F556-422F-A688-7A5BB02F9353}" type="slidenum">
              <a:rPr lang="en-US" altLang="en-US"/>
              <a:pPr/>
              <a:t>56</a:t>
            </a:fld>
            <a:endParaRPr lang="en-US" altLang="en-US"/>
          </a:p>
        </p:txBody>
      </p:sp>
      <p:sp>
        <p:nvSpPr>
          <p:cNvPr id="14340" name="Rectangle 2">
            <a:extLst>
              <a:ext uri="{FF2B5EF4-FFF2-40B4-BE49-F238E27FC236}">
                <a16:creationId xmlns:a16="http://schemas.microsoft.com/office/drawing/2014/main" id="{FCDCAA45-22C4-4930-AB3A-440B6610B6D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7010400" y="152400"/>
            <a:ext cx="3200400" cy="609600"/>
          </a:xfrm>
        </p:spPr>
        <p:txBody>
          <a:bodyPr/>
          <a:lstStyle/>
          <a:p>
            <a:r>
              <a:rPr lang="en-US" altLang="en-US" sz="2800" b="1"/>
              <a:t>Threading Issues</a:t>
            </a:r>
          </a:p>
        </p:txBody>
      </p:sp>
      <p:sp>
        <p:nvSpPr>
          <p:cNvPr id="14341" name="Rectangle 3">
            <a:extLst>
              <a:ext uri="{FF2B5EF4-FFF2-40B4-BE49-F238E27FC236}">
                <a16:creationId xmlns:a16="http://schemas.microsoft.com/office/drawing/2014/main" id="{E8DA5402-9513-4549-B189-3F1643EC500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1828800" y="1143000"/>
            <a:ext cx="8534400" cy="4114800"/>
          </a:xfrm>
        </p:spPr>
        <p:txBody>
          <a:bodyPr>
            <a:normAutofit lnSpcReduction="10000"/>
          </a:bodyPr>
          <a:lstStyle/>
          <a:p>
            <a:pPr>
              <a:lnSpc>
                <a:spcPct val="90000"/>
              </a:lnSpc>
              <a:buFont typeface="Arial Unicode MS" pitchFamily="34" charset="-128"/>
              <a:buNone/>
            </a:pPr>
            <a:r>
              <a:rPr lang="en-US" altLang="en-US" sz="2000" b="1">
                <a:solidFill>
                  <a:schemeClr val="accent2"/>
                </a:solidFill>
              </a:rPr>
              <a:t>Thread specific data</a:t>
            </a:r>
          </a:p>
          <a:p>
            <a:pPr>
              <a:lnSpc>
                <a:spcPct val="90000"/>
              </a:lnSpc>
            </a:pPr>
            <a:r>
              <a:rPr lang="en-US" altLang="en-US" sz="2000"/>
              <a:t>Allows each thread to have its own copy of data</a:t>
            </a:r>
          </a:p>
          <a:p>
            <a:pPr>
              <a:lnSpc>
                <a:spcPct val="90000"/>
              </a:lnSpc>
            </a:pPr>
            <a:r>
              <a:rPr lang="en-US" altLang="en-US" sz="2000"/>
              <a:t>Useful when you do not have control over the thread creation process (i.e., when using a thread pool)</a:t>
            </a:r>
          </a:p>
          <a:p>
            <a:pPr>
              <a:lnSpc>
                <a:spcPct val="90000"/>
              </a:lnSpc>
            </a:pPr>
            <a:endParaRPr lang="en-US" altLang="en-US" sz="2000"/>
          </a:p>
          <a:p>
            <a:pPr>
              <a:lnSpc>
                <a:spcPct val="90000"/>
              </a:lnSpc>
              <a:buFont typeface="Arial Unicode MS" pitchFamily="34" charset="-128"/>
              <a:buNone/>
            </a:pPr>
            <a:r>
              <a:rPr lang="en-US" altLang="en-US" sz="2000" b="1">
                <a:solidFill>
                  <a:schemeClr val="accent2"/>
                </a:solidFill>
              </a:rPr>
              <a:t>Scheduler activations</a:t>
            </a:r>
          </a:p>
          <a:p>
            <a:pPr>
              <a:lnSpc>
                <a:spcPct val="90000"/>
              </a:lnSpc>
            </a:pPr>
            <a:r>
              <a:rPr lang="en-US" altLang="en-US" sz="2000"/>
              <a:t>Many:Many models require communication to maintain the appropriate number of kernel threads allocated to the application</a:t>
            </a:r>
          </a:p>
          <a:p>
            <a:pPr>
              <a:lnSpc>
                <a:spcPct val="90000"/>
              </a:lnSpc>
            </a:pPr>
            <a:r>
              <a:rPr lang="en-US" altLang="en-US" sz="2000"/>
              <a:t>Scheduler activations provide </a:t>
            </a:r>
            <a:r>
              <a:rPr lang="en-US" altLang="en-US" sz="2000" b="1"/>
              <a:t>upcalls</a:t>
            </a:r>
            <a:r>
              <a:rPr lang="en-US" altLang="en-US" sz="2000"/>
              <a:t> - a communication mechanism from the kernel to the thread library</a:t>
            </a:r>
          </a:p>
          <a:p>
            <a:pPr>
              <a:lnSpc>
                <a:spcPct val="90000"/>
              </a:lnSpc>
            </a:pPr>
            <a:r>
              <a:rPr lang="en-US" altLang="en-US" sz="2000"/>
              <a:t>This communication allows an application to maintain the correct number kernel threads</a:t>
            </a:r>
          </a:p>
          <a:p>
            <a:pPr>
              <a:lnSpc>
                <a:spcPct val="90000"/>
              </a:lnSpc>
            </a:pPr>
            <a:endParaRPr lang="en-US" altLang="en-US" sz="2000"/>
          </a:p>
        </p:txBody>
      </p:sp>
      <p:sp>
        <p:nvSpPr>
          <p:cNvPr id="14342" name="Text Box 4">
            <a:extLst>
              <a:ext uri="{FF2B5EF4-FFF2-40B4-BE49-F238E27FC236}">
                <a16:creationId xmlns:a16="http://schemas.microsoft.com/office/drawing/2014/main" id="{514C594D-F656-49B9-8F43-B1F7D0FB414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86000" y="304800"/>
            <a:ext cx="23939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 sz="3600" b="1"/>
              <a:t>THREADS</a:t>
            </a:r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Footer Placeholder 4">
            <a:extLst>
              <a:ext uri="{FF2B5EF4-FFF2-40B4-BE49-F238E27FC236}">
                <a16:creationId xmlns:a16="http://schemas.microsoft.com/office/drawing/2014/main" id="{A9D437E8-F6CC-4811-B72A-B5645ED15B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/>
              <a:t>4: Threads</a:t>
            </a:r>
          </a:p>
        </p:txBody>
      </p:sp>
      <p:sp>
        <p:nvSpPr>
          <p:cNvPr id="15363" name="Slide Number Placeholder 5">
            <a:extLst>
              <a:ext uri="{FF2B5EF4-FFF2-40B4-BE49-F238E27FC236}">
                <a16:creationId xmlns:a16="http://schemas.microsoft.com/office/drawing/2014/main" id="{58810197-DB39-4912-933E-297CE4F2AD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AE06718E-A576-41E3-9FA7-EDE662C09DDC}" type="slidenum">
              <a:rPr lang="en-US" altLang="en-US"/>
              <a:pPr/>
              <a:t>57</a:t>
            </a:fld>
            <a:endParaRPr lang="en-US" altLang="en-US"/>
          </a:p>
        </p:txBody>
      </p:sp>
      <p:sp>
        <p:nvSpPr>
          <p:cNvPr id="15364" name="Rectangle 2">
            <a:extLst>
              <a:ext uri="{FF2B5EF4-FFF2-40B4-BE49-F238E27FC236}">
                <a16:creationId xmlns:a16="http://schemas.microsoft.com/office/drawing/2014/main" id="{80217B9F-536B-47DE-A99B-67B142AAC59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5181600" y="152400"/>
            <a:ext cx="5257800" cy="685800"/>
          </a:xfrm>
        </p:spPr>
        <p:txBody>
          <a:bodyPr/>
          <a:lstStyle/>
          <a:p>
            <a:r>
              <a:rPr lang="en-US" altLang="en-US" sz="2800" b="1"/>
              <a:t>Various Implementations</a:t>
            </a:r>
          </a:p>
        </p:txBody>
      </p:sp>
      <p:sp>
        <p:nvSpPr>
          <p:cNvPr id="15365" name="Rectangle 3">
            <a:extLst>
              <a:ext uri="{FF2B5EF4-FFF2-40B4-BE49-F238E27FC236}">
                <a16:creationId xmlns:a16="http://schemas.microsoft.com/office/drawing/2014/main" id="{51620279-B32B-49A5-BD88-F3FAE2FF0D2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1828800" y="914400"/>
            <a:ext cx="8610600" cy="5334000"/>
          </a:xfrm>
        </p:spPr>
        <p:txBody>
          <a:bodyPr>
            <a:normAutofit lnSpcReduction="10000"/>
          </a:bodyPr>
          <a:lstStyle/>
          <a:p>
            <a:pPr>
              <a:lnSpc>
                <a:spcPct val="90000"/>
              </a:lnSpc>
              <a:buFont typeface="Arial Unicode MS" pitchFamily="34" charset="-128"/>
              <a:buNone/>
            </a:pPr>
            <a:r>
              <a:rPr lang="en-US" altLang="en-US" sz="2000" b="1">
                <a:solidFill>
                  <a:schemeClr val="accent2"/>
                </a:solidFill>
              </a:rPr>
              <a:t>PThreads</a:t>
            </a:r>
            <a:endParaRPr lang="en-US" altLang="en-US" sz="2000">
              <a:solidFill>
                <a:schemeClr val="accent2"/>
              </a:solidFill>
            </a:endParaRPr>
          </a:p>
          <a:p>
            <a:pPr>
              <a:lnSpc>
                <a:spcPct val="90000"/>
              </a:lnSpc>
            </a:pPr>
            <a:r>
              <a:rPr lang="en-US" altLang="en-US" sz="2000"/>
              <a:t>A POSIX standard (IEEE 1003.1c) API for thread creation and synchronization</a:t>
            </a:r>
          </a:p>
          <a:p>
            <a:pPr>
              <a:lnSpc>
                <a:spcPct val="90000"/>
              </a:lnSpc>
            </a:pPr>
            <a:r>
              <a:rPr lang="en-US" altLang="en-US" sz="2000"/>
              <a:t>API specifies behavior of the thread library, implementation is up to development of the library</a:t>
            </a:r>
          </a:p>
          <a:p>
            <a:pPr>
              <a:lnSpc>
                <a:spcPct val="90000"/>
              </a:lnSpc>
            </a:pPr>
            <a:r>
              <a:rPr lang="en-US" altLang="en-US" sz="2000"/>
              <a:t>Common in UNIX operating systems (Solaris, Linux, Mac OS X)</a:t>
            </a:r>
          </a:p>
          <a:p>
            <a:pPr>
              <a:lnSpc>
                <a:spcPct val="90000"/>
              </a:lnSpc>
            </a:pPr>
            <a:endParaRPr lang="en-US" altLang="en-US" sz="2000"/>
          </a:p>
          <a:p>
            <a:pPr>
              <a:lnSpc>
                <a:spcPct val="90000"/>
              </a:lnSpc>
              <a:buFont typeface="Arial Unicode MS" pitchFamily="34" charset="-128"/>
              <a:buNone/>
            </a:pPr>
            <a:r>
              <a:rPr lang="en-US" altLang="en-US" sz="2000" b="1">
                <a:solidFill>
                  <a:schemeClr val="accent2"/>
                </a:solidFill>
              </a:rPr>
              <a:t>Windows Threads</a:t>
            </a:r>
          </a:p>
          <a:p>
            <a:pPr>
              <a:lnSpc>
                <a:spcPct val="90000"/>
              </a:lnSpc>
            </a:pPr>
            <a:r>
              <a:rPr lang="en-US" altLang="en-US" sz="2000"/>
              <a:t>Implements the one-to-one mapping</a:t>
            </a:r>
          </a:p>
          <a:p>
            <a:pPr>
              <a:lnSpc>
                <a:spcPct val="90000"/>
              </a:lnSpc>
            </a:pPr>
            <a:r>
              <a:rPr lang="en-US" altLang="en-US" sz="2000"/>
              <a:t>Each thread contains</a:t>
            </a:r>
          </a:p>
          <a:p>
            <a:pPr lvl="1">
              <a:lnSpc>
                <a:spcPct val="90000"/>
              </a:lnSpc>
            </a:pPr>
            <a:r>
              <a:rPr lang="en-US" altLang="en-US" sz="2000"/>
              <a:t>A thread id</a:t>
            </a:r>
          </a:p>
          <a:p>
            <a:pPr lvl="1">
              <a:lnSpc>
                <a:spcPct val="90000"/>
              </a:lnSpc>
            </a:pPr>
            <a:r>
              <a:rPr lang="en-US" altLang="en-US" sz="2000"/>
              <a:t>Register set</a:t>
            </a:r>
          </a:p>
          <a:p>
            <a:pPr lvl="1">
              <a:lnSpc>
                <a:spcPct val="90000"/>
              </a:lnSpc>
            </a:pPr>
            <a:r>
              <a:rPr lang="en-US" altLang="en-US" sz="2000"/>
              <a:t>Separate user and kernel stacks</a:t>
            </a:r>
          </a:p>
          <a:p>
            <a:pPr lvl="1">
              <a:lnSpc>
                <a:spcPct val="90000"/>
              </a:lnSpc>
            </a:pPr>
            <a:r>
              <a:rPr lang="en-US" altLang="en-US" sz="2000"/>
              <a:t>Private data storage area</a:t>
            </a:r>
          </a:p>
          <a:p>
            <a:pPr>
              <a:lnSpc>
                <a:spcPct val="90000"/>
              </a:lnSpc>
            </a:pPr>
            <a:r>
              <a:rPr lang="en-US" altLang="en-US" sz="2000"/>
              <a:t>The register set, stacks, and private storage area are known as the </a:t>
            </a:r>
            <a:r>
              <a:rPr lang="en-US" altLang="en-US" sz="2000" b="1"/>
              <a:t>context </a:t>
            </a:r>
            <a:r>
              <a:rPr lang="en-US" altLang="en-US" sz="2000"/>
              <a:t>of the threads</a:t>
            </a:r>
          </a:p>
        </p:txBody>
      </p:sp>
      <p:sp>
        <p:nvSpPr>
          <p:cNvPr id="15366" name="Text Box 4">
            <a:extLst>
              <a:ext uri="{FF2B5EF4-FFF2-40B4-BE49-F238E27FC236}">
                <a16:creationId xmlns:a16="http://schemas.microsoft.com/office/drawing/2014/main" id="{0A20A11E-E756-4467-8095-BBDC3DD789D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09800" y="228600"/>
            <a:ext cx="23939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 sz="3600" b="1"/>
              <a:t>THREADS</a:t>
            </a:r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Footer Placeholder 4">
            <a:extLst>
              <a:ext uri="{FF2B5EF4-FFF2-40B4-BE49-F238E27FC236}">
                <a16:creationId xmlns:a16="http://schemas.microsoft.com/office/drawing/2014/main" id="{2BCF7F4E-0D09-4015-BF9F-1DADC23EBD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/>
              <a:t>4: Threads</a:t>
            </a:r>
          </a:p>
        </p:txBody>
      </p:sp>
      <p:sp>
        <p:nvSpPr>
          <p:cNvPr id="16387" name="Slide Number Placeholder 5">
            <a:extLst>
              <a:ext uri="{FF2B5EF4-FFF2-40B4-BE49-F238E27FC236}">
                <a16:creationId xmlns:a16="http://schemas.microsoft.com/office/drawing/2014/main" id="{E6DE7320-572D-4DA5-A5A2-D90BABDE9B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931F2063-5BC7-4E6F-AFE0-4B5CADA3601A}" type="slidenum">
              <a:rPr lang="en-US" altLang="en-US"/>
              <a:pPr/>
              <a:t>58</a:t>
            </a:fld>
            <a:endParaRPr lang="en-US" altLang="en-US"/>
          </a:p>
        </p:txBody>
      </p:sp>
      <p:sp>
        <p:nvSpPr>
          <p:cNvPr id="16388" name="Rectangle 2">
            <a:extLst>
              <a:ext uri="{FF2B5EF4-FFF2-40B4-BE49-F238E27FC236}">
                <a16:creationId xmlns:a16="http://schemas.microsoft.com/office/drawing/2014/main" id="{9F5E4A78-766D-4880-9DBC-725497794B2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5181600" y="152400"/>
            <a:ext cx="5257800" cy="685800"/>
          </a:xfrm>
        </p:spPr>
        <p:txBody>
          <a:bodyPr/>
          <a:lstStyle/>
          <a:p>
            <a:r>
              <a:rPr lang="en-US" altLang="en-US" sz="2800" b="1"/>
              <a:t>Various Implementations</a:t>
            </a:r>
          </a:p>
        </p:txBody>
      </p:sp>
      <p:sp>
        <p:nvSpPr>
          <p:cNvPr id="16389" name="Rectangle 3">
            <a:extLst>
              <a:ext uri="{FF2B5EF4-FFF2-40B4-BE49-F238E27FC236}">
                <a16:creationId xmlns:a16="http://schemas.microsoft.com/office/drawing/2014/main" id="{1BA67C19-9E6C-44DA-B65D-4039B8FF366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1676400" y="762000"/>
            <a:ext cx="8991600" cy="3733800"/>
          </a:xfrm>
        </p:spPr>
        <p:txBody>
          <a:bodyPr/>
          <a:lstStyle/>
          <a:p>
            <a:pPr>
              <a:buFont typeface="Arial Unicode MS" pitchFamily="34" charset="-128"/>
              <a:buNone/>
            </a:pPr>
            <a:r>
              <a:rPr lang="en-US" altLang="en-US" sz="1800" b="1">
                <a:solidFill>
                  <a:schemeClr val="accent2"/>
                </a:solidFill>
              </a:rPr>
              <a:t>Linux Threads</a:t>
            </a:r>
            <a:endParaRPr lang="en-US" altLang="en-US" sz="1800">
              <a:solidFill>
                <a:schemeClr val="accent2"/>
              </a:solidFill>
            </a:endParaRPr>
          </a:p>
          <a:p>
            <a:r>
              <a:rPr lang="en-US" altLang="en-US" sz="1800"/>
              <a:t>Linux refers to them as </a:t>
            </a:r>
            <a:r>
              <a:rPr lang="en-US" altLang="en-US" sz="1800" i="1"/>
              <a:t>tasks</a:t>
            </a:r>
            <a:r>
              <a:rPr lang="en-US" altLang="en-US" sz="1800"/>
              <a:t> rather than </a:t>
            </a:r>
            <a:r>
              <a:rPr lang="en-US" altLang="en-US" sz="1800" i="1"/>
              <a:t>threads</a:t>
            </a:r>
            <a:endParaRPr lang="en-US" altLang="en-US" sz="1800"/>
          </a:p>
          <a:p>
            <a:r>
              <a:rPr lang="en-US" altLang="en-US" sz="1800"/>
              <a:t>Thread creation is done through </a:t>
            </a:r>
            <a:r>
              <a:rPr lang="en-US" altLang="en-US" sz="1800" b="1"/>
              <a:t>clone()</a:t>
            </a:r>
            <a:r>
              <a:rPr lang="en-US" altLang="en-US" sz="1800"/>
              <a:t> system call</a:t>
            </a:r>
          </a:p>
          <a:p>
            <a:r>
              <a:rPr lang="en-US" altLang="en-US" sz="1800" b="1"/>
              <a:t>clone()</a:t>
            </a:r>
            <a:r>
              <a:rPr lang="en-US" altLang="en-US" sz="1800"/>
              <a:t> allows a child task to share the address space of the parent task (process)</a:t>
            </a:r>
          </a:p>
          <a:p>
            <a:endParaRPr lang="en-US" altLang="en-US" sz="1800"/>
          </a:p>
          <a:p>
            <a:pPr>
              <a:buFont typeface="Arial Unicode MS" pitchFamily="34" charset="-128"/>
              <a:buNone/>
            </a:pPr>
            <a:r>
              <a:rPr lang="en-US" altLang="en-US" sz="1800" b="1">
                <a:solidFill>
                  <a:schemeClr val="accent2"/>
                </a:solidFill>
              </a:rPr>
              <a:t>Java Threads</a:t>
            </a:r>
          </a:p>
          <a:p>
            <a:r>
              <a:rPr lang="en-US" altLang="en-US" sz="1800"/>
              <a:t>Java threads may be created by:</a:t>
            </a:r>
          </a:p>
          <a:p>
            <a:pPr lvl="1"/>
            <a:r>
              <a:rPr lang="en-US" altLang="en-US" sz="1800"/>
              <a:t>Extending Thread class</a:t>
            </a:r>
          </a:p>
          <a:p>
            <a:pPr lvl="1"/>
            <a:r>
              <a:rPr lang="en-US" altLang="en-US" sz="1800"/>
              <a:t>Implementing the Runnable interface</a:t>
            </a:r>
          </a:p>
          <a:p>
            <a:r>
              <a:rPr lang="en-US" altLang="en-US" sz="1800"/>
              <a:t>Java threads are managed by the JVM.</a:t>
            </a:r>
          </a:p>
        </p:txBody>
      </p:sp>
      <p:sp>
        <p:nvSpPr>
          <p:cNvPr id="16390" name="Text Box 4">
            <a:extLst>
              <a:ext uri="{FF2B5EF4-FFF2-40B4-BE49-F238E27FC236}">
                <a16:creationId xmlns:a16="http://schemas.microsoft.com/office/drawing/2014/main" id="{E03ACC35-1474-47A8-8C99-CC037D0E7C9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57400" y="152400"/>
            <a:ext cx="23939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 sz="3600" b="1"/>
              <a:t>THREADS</a:t>
            </a:r>
          </a:p>
        </p:txBody>
      </p:sp>
      <p:pic>
        <p:nvPicPr>
          <p:cNvPr id="16391" name="Picture 5">
            <a:extLst>
              <a:ext uri="{FF2B5EF4-FFF2-40B4-BE49-F238E27FC236}">
                <a16:creationId xmlns:a16="http://schemas.microsoft.com/office/drawing/2014/main" id="{277FF96C-BD61-497A-B4B4-C08C07905B2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6" t="30240" r="677" b="30238"/>
          <a:stretch>
            <a:fillRect/>
          </a:stretch>
        </p:blipFill>
        <p:spPr bwMode="auto">
          <a:xfrm>
            <a:off x="4178300" y="4495800"/>
            <a:ext cx="6261100" cy="2005013"/>
          </a:xfrm>
          <a:prstGeom prst="rect">
            <a:avLst/>
          </a:prstGeom>
          <a:noFill/>
          <a:ln w="57150" cmpd="thickThin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E80367-6C08-44E6-B6F6-45C3D1C7D4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Processes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72A19A9-A25F-422E-8695-E10226D802C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341089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1">
            <a:extLst>
              <a:ext uri="{FF2B5EF4-FFF2-40B4-BE49-F238E27FC236}">
                <a16:creationId xmlns:a16="http://schemas.microsoft.com/office/drawing/2014/main" id="{DA726CF9-9497-4FC6-8DAE-FEA2F65FADD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362200" y="152400"/>
            <a:ext cx="7772400" cy="457200"/>
          </a:xfrm>
        </p:spPr>
        <p:txBody>
          <a:bodyPr>
            <a:normAutofit fontScale="90000"/>
          </a:bodyPr>
          <a:lstStyle/>
          <a:p>
            <a:pPr>
              <a:lnSpc>
                <a:spcPct val="97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br>
              <a:rPr lang="en-US" altLang="et-EE" dirty="0"/>
            </a:br>
            <a:r>
              <a:rPr lang="et-EE" altLang="et-EE" dirty="0"/>
              <a:t>Running programs in parallel</a:t>
            </a:r>
            <a:endParaRPr lang="en-GB" altLang="et-EE" dirty="0"/>
          </a:p>
        </p:txBody>
      </p:sp>
      <p:sp>
        <p:nvSpPr>
          <p:cNvPr id="16386" name="Rectangle 2">
            <a:extLst>
              <a:ext uri="{FF2B5EF4-FFF2-40B4-BE49-F238E27FC236}">
                <a16:creationId xmlns:a16="http://schemas.microsoft.com/office/drawing/2014/main" id="{12CF1461-55A8-4154-8314-EE1CE46C4C0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2362200" y="762000"/>
            <a:ext cx="7848600" cy="7024688"/>
          </a:xfrm>
        </p:spPr>
        <p:txBody>
          <a:bodyPr/>
          <a:lstStyle/>
          <a:p>
            <a:pPr marL="334963" indent="-330200">
              <a:lnSpc>
                <a:spcPct val="97000"/>
              </a:lnSpc>
              <a:buNone/>
              <a:tabLst>
                <a:tab pos="334963" algn="l"/>
                <a:tab pos="447675" algn="l"/>
                <a:tab pos="904875" algn="l"/>
                <a:tab pos="1362075" algn="l"/>
                <a:tab pos="1819275" algn="l"/>
                <a:tab pos="2276475" algn="l"/>
                <a:tab pos="2733675" algn="l"/>
                <a:tab pos="3190875" algn="l"/>
                <a:tab pos="3648075" algn="l"/>
                <a:tab pos="4105275" algn="l"/>
                <a:tab pos="4562475" algn="l"/>
                <a:tab pos="5019675" algn="l"/>
                <a:tab pos="5476875" algn="l"/>
                <a:tab pos="5934075" algn="l"/>
                <a:tab pos="6391275" algn="l"/>
                <a:tab pos="6848475" algn="l"/>
                <a:tab pos="7305675" algn="l"/>
                <a:tab pos="7762875" algn="l"/>
                <a:tab pos="8220075" algn="l"/>
                <a:tab pos="8677275" algn="l"/>
                <a:tab pos="9134475" algn="l"/>
              </a:tabLst>
              <a:defRPr/>
            </a:pPr>
            <a:endParaRPr lang="en-GB" b="0" dirty="0"/>
          </a:p>
          <a:p>
            <a:pPr>
              <a:buFont typeface="Times New Roman" pitchFamily="16" charset="0"/>
              <a:buNone/>
              <a:defRPr/>
            </a:pPr>
            <a:endParaRPr lang="en-US" sz="2000" dirty="0"/>
          </a:p>
          <a:p>
            <a:pPr marL="334963" indent="-330200">
              <a:lnSpc>
                <a:spcPct val="97000"/>
              </a:lnSpc>
              <a:buNone/>
              <a:tabLst>
                <a:tab pos="334963" algn="l"/>
                <a:tab pos="447675" algn="l"/>
                <a:tab pos="904875" algn="l"/>
                <a:tab pos="1362075" algn="l"/>
                <a:tab pos="1819275" algn="l"/>
                <a:tab pos="2276475" algn="l"/>
                <a:tab pos="2733675" algn="l"/>
                <a:tab pos="3190875" algn="l"/>
                <a:tab pos="3648075" algn="l"/>
                <a:tab pos="4105275" algn="l"/>
                <a:tab pos="4562475" algn="l"/>
                <a:tab pos="5019675" algn="l"/>
                <a:tab pos="5476875" algn="l"/>
                <a:tab pos="5934075" algn="l"/>
                <a:tab pos="6391275" algn="l"/>
                <a:tab pos="6848475" algn="l"/>
                <a:tab pos="7305675" algn="l"/>
                <a:tab pos="7762875" algn="l"/>
                <a:tab pos="8220075" algn="l"/>
                <a:tab pos="8677275" algn="l"/>
                <a:tab pos="9134475" algn="l"/>
              </a:tabLst>
              <a:defRPr/>
            </a:pPr>
            <a:endParaRPr lang="en-GB" b="0" dirty="0"/>
          </a:p>
          <a:p>
            <a:pPr marL="334963" indent="-330200">
              <a:lnSpc>
                <a:spcPct val="97000"/>
              </a:lnSpc>
              <a:buNone/>
              <a:tabLst>
                <a:tab pos="334963" algn="l"/>
                <a:tab pos="447675" algn="l"/>
                <a:tab pos="904875" algn="l"/>
                <a:tab pos="1362075" algn="l"/>
                <a:tab pos="1819275" algn="l"/>
                <a:tab pos="2276475" algn="l"/>
                <a:tab pos="2733675" algn="l"/>
                <a:tab pos="3190875" algn="l"/>
                <a:tab pos="3648075" algn="l"/>
                <a:tab pos="4105275" algn="l"/>
                <a:tab pos="4562475" algn="l"/>
                <a:tab pos="5019675" algn="l"/>
                <a:tab pos="5476875" algn="l"/>
                <a:tab pos="5934075" algn="l"/>
                <a:tab pos="6391275" algn="l"/>
                <a:tab pos="6848475" algn="l"/>
                <a:tab pos="7305675" algn="l"/>
                <a:tab pos="7762875" algn="l"/>
                <a:tab pos="8220075" algn="l"/>
                <a:tab pos="8677275" algn="l"/>
                <a:tab pos="9134475" algn="l"/>
              </a:tabLst>
              <a:defRPr/>
            </a:pPr>
            <a:endParaRPr lang="en-GB" dirty="0"/>
          </a:p>
          <a:p>
            <a:pPr marL="334963" indent="-330200">
              <a:lnSpc>
                <a:spcPct val="97000"/>
              </a:lnSpc>
              <a:buNone/>
              <a:tabLst>
                <a:tab pos="334963" algn="l"/>
                <a:tab pos="447675" algn="l"/>
                <a:tab pos="904875" algn="l"/>
                <a:tab pos="1362075" algn="l"/>
                <a:tab pos="1819275" algn="l"/>
                <a:tab pos="2276475" algn="l"/>
                <a:tab pos="2733675" algn="l"/>
                <a:tab pos="3190875" algn="l"/>
                <a:tab pos="3648075" algn="l"/>
                <a:tab pos="4105275" algn="l"/>
                <a:tab pos="4562475" algn="l"/>
                <a:tab pos="5019675" algn="l"/>
                <a:tab pos="5476875" algn="l"/>
                <a:tab pos="5934075" algn="l"/>
                <a:tab pos="6391275" algn="l"/>
                <a:tab pos="6848475" algn="l"/>
                <a:tab pos="7305675" algn="l"/>
                <a:tab pos="7762875" algn="l"/>
                <a:tab pos="8220075" algn="l"/>
                <a:tab pos="8677275" algn="l"/>
                <a:tab pos="9134475" algn="l"/>
              </a:tabLst>
              <a:defRPr/>
            </a:pPr>
            <a:endParaRPr lang="en-GB" dirty="0"/>
          </a:p>
          <a:p>
            <a:pPr marL="334963" indent="-330200">
              <a:lnSpc>
                <a:spcPct val="97000"/>
              </a:lnSpc>
              <a:buNone/>
              <a:tabLst>
                <a:tab pos="334963" algn="l"/>
                <a:tab pos="447675" algn="l"/>
                <a:tab pos="904875" algn="l"/>
                <a:tab pos="1362075" algn="l"/>
                <a:tab pos="1819275" algn="l"/>
                <a:tab pos="2276475" algn="l"/>
                <a:tab pos="2733675" algn="l"/>
                <a:tab pos="3190875" algn="l"/>
                <a:tab pos="3648075" algn="l"/>
                <a:tab pos="4105275" algn="l"/>
                <a:tab pos="4562475" algn="l"/>
                <a:tab pos="5019675" algn="l"/>
                <a:tab pos="5476875" algn="l"/>
                <a:tab pos="5934075" algn="l"/>
                <a:tab pos="6391275" algn="l"/>
                <a:tab pos="6848475" algn="l"/>
                <a:tab pos="7305675" algn="l"/>
                <a:tab pos="7762875" algn="l"/>
                <a:tab pos="8220075" algn="l"/>
                <a:tab pos="8677275" algn="l"/>
                <a:tab pos="9134475" algn="l"/>
              </a:tabLst>
              <a:defRPr/>
            </a:pPr>
            <a:endParaRPr lang="en-GB" dirty="0"/>
          </a:p>
          <a:p>
            <a:pPr marL="334963" indent="-330200">
              <a:lnSpc>
                <a:spcPct val="97000"/>
              </a:lnSpc>
              <a:buNone/>
              <a:tabLst>
                <a:tab pos="334963" algn="l"/>
                <a:tab pos="447675" algn="l"/>
                <a:tab pos="904875" algn="l"/>
                <a:tab pos="1362075" algn="l"/>
                <a:tab pos="1819275" algn="l"/>
                <a:tab pos="2276475" algn="l"/>
                <a:tab pos="2733675" algn="l"/>
                <a:tab pos="3190875" algn="l"/>
                <a:tab pos="3648075" algn="l"/>
                <a:tab pos="4105275" algn="l"/>
                <a:tab pos="4562475" algn="l"/>
                <a:tab pos="5019675" algn="l"/>
                <a:tab pos="5476875" algn="l"/>
                <a:tab pos="5934075" algn="l"/>
                <a:tab pos="6391275" algn="l"/>
                <a:tab pos="6848475" algn="l"/>
                <a:tab pos="7305675" algn="l"/>
                <a:tab pos="7762875" algn="l"/>
                <a:tab pos="8220075" algn="l"/>
                <a:tab pos="8677275" algn="l"/>
                <a:tab pos="9134475" algn="l"/>
              </a:tabLst>
              <a:defRPr/>
            </a:pPr>
            <a:endParaRPr lang="en-GB" dirty="0"/>
          </a:p>
        </p:txBody>
      </p:sp>
      <p:pic>
        <p:nvPicPr>
          <p:cNvPr id="68613" name="Picture 2" descr="http://upload.wikimedia.org/wikipedia/commons/thumb/9/91/CpuTimeonSingleCpuMultiTaskingSystem.svg/450px-CpuTimeonSingleCpuMultiTaskingSystem.svg.png">
            <a:extLst>
              <a:ext uri="{FF2B5EF4-FFF2-40B4-BE49-F238E27FC236}">
                <a16:creationId xmlns:a16="http://schemas.microsoft.com/office/drawing/2014/main" id="{F7EF3071-C871-4C8E-A544-858FB0409D5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9801" y="1524000"/>
            <a:ext cx="7605713" cy="449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80B3B225-99EB-4532-97C7-AF2EBDEBBEC2}"/>
              </a:ext>
            </a:extLst>
          </p:cNvPr>
          <p:cNvSpPr txBox="1"/>
          <p:nvPr/>
        </p:nvSpPr>
        <p:spPr>
          <a:xfrm>
            <a:off x="2446337" y="1456766"/>
            <a:ext cx="3802063" cy="87350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lnSpc>
                <a:spcPct val="94000"/>
              </a:lnSpc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r>
              <a:rPr lang="et-EE" dirty="0"/>
              <a:t>Each program gets ca 0.01 sec time slice, then another runs, etc, cyclically. Slices vary: from 0.005 to ca 0.1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1">
            <a:extLst>
              <a:ext uri="{FF2B5EF4-FFF2-40B4-BE49-F238E27FC236}">
                <a16:creationId xmlns:a16="http://schemas.microsoft.com/office/drawing/2014/main" id="{5F41C502-A833-4395-887A-5AEE8CD4DA6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362200" y="522754"/>
            <a:ext cx="7772400" cy="801688"/>
          </a:xfrm>
        </p:spPr>
        <p:txBody>
          <a:bodyPr/>
          <a:lstStyle/>
          <a:p>
            <a:pPr>
              <a:lnSpc>
                <a:spcPct val="97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altLang="et-EE" dirty="0"/>
              <a:t>Processes wait and run </a:t>
            </a:r>
          </a:p>
        </p:txBody>
      </p:sp>
      <p:sp>
        <p:nvSpPr>
          <p:cNvPr id="70659" name="Rectangle 2">
            <a:extLst>
              <a:ext uri="{FF2B5EF4-FFF2-40B4-BE49-F238E27FC236}">
                <a16:creationId xmlns:a16="http://schemas.microsoft.com/office/drawing/2014/main" id="{92307E5D-7803-40C0-9886-26B7C1ECDDF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2362200" y="762000"/>
            <a:ext cx="7848600" cy="5410200"/>
          </a:xfrm>
        </p:spPr>
        <p:txBody>
          <a:bodyPr/>
          <a:lstStyle/>
          <a:p>
            <a:pPr marL="334963" indent="-330200">
              <a:lnSpc>
                <a:spcPct val="97000"/>
              </a:lnSpc>
              <a:buSzPct val="75000"/>
              <a:buNone/>
              <a:tabLst>
                <a:tab pos="334963" algn="l"/>
                <a:tab pos="447675" algn="l"/>
                <a:tab pos="904875" algn="l"/>
                <a:tab pos="1362075" algn="l"/>
                <a:tab pos="1819275" algn="l"/>
                <a:tab pos="2276475" algn="l"/>
                <a:tab pos="2733675" algn="l"/>
                <a:tab pos="3190875" algn="l"/>
                <a:tab pos="3648075" algn="l"/>
                <a:tab pos="4105275" algn="l"/>
                <a:tab pos="4562475" algn="l"/>
                <a:tab pos="5019675" algn="l"/>
                <a:tab pos="5476875" algn="l"/>
                <a:tab pos="5934075" algn="l"/>
                <a:tab pos="6391275" algn="l"/>
                <a:tab pos="6848475" algn="l"/>
                <a:tab pos="7305675" algn="l"/>
                <a:tab pos="7762875" algn="l"/>
                <a:tab pos="8220075" algn="l"/>
                <a:tab pos="8677275" algn="l"/>
                <a:tab pos="9134475" algn="l"/>
              </a:tabLst>
            </a:pPr>
            <a:endParaRPr lang="en-GB" altLang="et-EE" b="0"/>
          </a:p>
          <a:p>
            <a:pPr marL="334963" indent="-330200">
              <a:lnSpc>
                <a:spcPct val="97000"/>
              </a:lnSpc>
              <a:buNone/>
              <a:tabLst>
                <a:tab pos="334963" algn="l"/>
                <a:tab pos="447675" algn="l"/>
                <a:tab pos="904875" algn="l"/>
                <a:tab pos="1362075" algn="l"/>
                <a:tab pos="1819275" algn="l"/>
                <a:tab pos="2276475" algn="l"/>
                <a:tab pos="2733675" algn="l"/>
                <a:tab pos="3190875" algn="l"/>
                <a:tab pos="3648075" algn="l"/>
                <a:tab pos="4105275" algn="l"/>
                <a:tab pos="4562475" algn="l"/>
                <a:tab pos="5019675" algn="l"/>
                <a:tab pos="5476875" algn="l"/>
                <a:tab pos="5934075" algn="l"/>
                <a:tab pos="6391275" algn="l"/>
                <a:tab pos="6848475" algn="l"/>
                <a:tab pos="7305675" algn="l"/>
                <a:tab pos="7762875" algn="l"/>
                <a:tab pos="8220075" algn="l"/>
                <a:tab pos="8677275" algn="l"/>
                <a:tab pos="9134475" algn="l"/>
              </a:tabLst>
            </a:pPr>
            <a:endParaRPr lang="en-GB" altLang="et-EE"/>
          </a:p>
          <a:p>
            <a:pPr marL="334963" indent="-330200">
              <a:lnSpc>
                <a:spcPct val="97000"/>
              </a:lnSpc>
              <a:buNone/>
              <a:tabLst>
                <a:tab pos="334963" algn="l"/>
                <a:tab pos="447675" algn="l"/>
                <a:tab pos="904875" algn="l"/>
                <a:tab pos="1362075" algn="l"/>
                <a:tab pos="1819275" algn="l"/>
                <a:tab pos="2276475" algn="l"/>
                <a:tab pos="2733675" algn="l"/>
                <a:tab pos="3190875" algn="l"/>
                <a:tab pos="3648075" algn="l"/>
                <a:tab pos="4105275" algn="l"/>
                <a:tab pos="4562475" algn="l"/>
                <a:tab pos="5019675" algn="l"/>
                <a:tab pos="5476875" algn="l"/>
                <a:tab pos="5934075" algn="l"/>
                <a:tab pos="6391275" algn="l"/>
                <a:tab pos="6848475" algn="l"/>
                <a:tab pos="7305675" algn="l"/>
                <a:tab pos="7762875" algn="l"/>
                <a:tab pos="8220075" algn="l"/>
                <a:tab pos="8677275" algn="l"/>
                <a:tab pos="9134475" algn="l"/>
              </a:tabLst>
            </a:pPr>
            <a:endParaRPr lang="en-GB" altLang="et-EE"/>
          </a:p>
          <a:p>
            <a:pPr marL="334963" indent="-330200">
              <a:lnSpc>
                <a:spcPct val="97000"/>
              </a:lnSpc>
              <a:buNone/>
              <a:tabLst>
                <a:tab pos="334963" algn="l"/>
                <a:tab pos="447675" algn="l"/>
                <a:tab pos="904875" algn="l"/>
                <a:tab pos="1362075" algn="l"/>
                <a:tab pos="1819275" algn="l"/>
                <a:tab pos="2276475" algn="l"/>
                <a:tab pos="2733675" algn="l"/>
                <a:tab pos="3190875" algn="l"/>
                <a:tab pos="3648075" algn="l"/>
                <a:tab pos="4105275" algn="l"/>
                <a:tab pos="4562475" algn="l"/>
                <a:tab pos="5019675" algn="l"/>
                <a:tab pos="5476875" algn="l"/>
                <a:tab pos="5934075" algn="l"/>
                <a:tab pos="6391275" algn="l"/>
                <a:tab pos="6848475" algn="l"/>
                <a:tab pos="7305675" algn="l"/>
                <a:tab pos="7762875" algn="l"/>
                <a:tab pos="8220075" algn="l"/>
                <a:tab pos="8677275" algn="l"/>
                <a:tab pos="9134475" algn="l"/>
              </a:tabLst>
            </a:pPr>
            <a:endParaRPr lang="en-GB" altLang="et-EE"/>
          </a:p>
          <a:p>
            <a:pPr marL="334963" indent="-330200">
              <a:lnSpc>
                <a:spcPct val="97000"/>
              </a:lnSpc>
              <a:buNone/>
              <a:tabLst>
                <a:tab pos="334963" algn="l"/>
                <a:tab pos="447675" algn="l"/>
                <a:tab pos="904875" algn="l"/>
                <a:tab pos="1362075" algn="l"/>
                <a:tab pos="1819275" algn="l"/>
                <a:tab pos="2276475" algn="l"/>
                <a:tab pos="2733675" algn="l"/>
                <a:tab pos="3190875" algn="l"/>
                <a:tab pos="3648075" algn="l"/>
                <a:tab pos="4105275" algn="l"/>
                <a:tab pos="4562475" algn="l"/>
                <a:tab pos="5019675" algn="l"/>
                <a:tab pos="5476875" algn="l"/>
                <a:tab pos="5934075" algn="l"/>
                <a:tab pos="6391275" algn="l"/>
                <a:tab pos="6848475" algn="l"/>
                <a:tab pos="7305675" algn="l"/>
                <a:tab pos="7762875" algn="l"/>
                <a:tab pos="8220075" algn="l"/>
                <a:tab pos="8677275" algn="l"/>
                <a:tab pos="9134475" algn="l"/>
              </a:tabLst>
            </a:pPr>
            <a:endParaRPr lang="en-GB" altLang="et-EE"/>
          </a:p>
        </p:txBody>
      </p:sp>
      <p:pic>
        <p:nvPicPr>
          <p:cNvPr id="70661" name="Picture 6">
            <a:extLst>
              <a:ext uri="{FF2B5EF4-FFF2-40B4-BE49-F238E27FC236}">
                <a16:creationId xmlns:a16="http://schemas.microsoft.com/office/drawing/2014/main" id="{5D430256-E8EF-4570-8D3D-FD4ED7B651C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3414" y="2479676"/>
            <a:ext cx="4319587" cy="2481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wipe dir="r"/>
  </p:transition>
  <p:timing>
    <p:tnLst>
      <p:par>
        <p:cTn id="1" dur="indefinite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1">
            <a:extLst>
              <a:ext uri="{FF2B5EF4-FFF2-40B4-BE49-F238E27FC236}">
                <a16:creationId xmlns:a16="http://schemas.microsoft.com/office/drawing/2014/main" id="{E3264F73-54E7-40BB-9290-94ADFD6A3C4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357718" y="284956"/>
            <a:ext cx="7772400" cy="801688"/>
          </a:xfrm>
        </p:spPr>
        <p:txBody>
          <a:bodyPr/>
          <a:lstStyle/>
          <a:p>
            <a:pPr>
              <a:lnSpc>
                <a:spcPct val="97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altLang="et-EE" dirty="0"/>
              <a:t>Process</a:t>
            </a:r>
            <a:r>
              <a:rPr lang="et-EE" altLang="et-EE" dirty="0"/>
              <a:t> lifecycle in more details</a:t>
            </a:r>
            <a:endParaRPr lang="en-GB" altLang="et-EE" dirty="0"/>
          </a:p>
        </p:txBody>
      </p:sp>
      <p:sp>
        <p:nvSpPr>
          <p:cNvPr id="72707" name="Rectangle 2">
            <a:extLst>
              <a:ext uri="{FF2B5EF4-FFF2-40B4-BE49-F238E27FC236}">
                <a16:creationId xmlns:a16="http://schemas.microsoft.com/office/drawing/2014/main" id="{41A8C658-F9D3-487D-A452-5F675130694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2362200" y="762000"/>
            <a:ext cx="7848600" cy="5410200"/>
          </a:xfrm>
        </p:spPr>
        <p:txBody>
          <a:bodyPr/>
          <a:lstStyle/>
          <a:p>
            <a:pPr marL="334963" indent="-330200">
              <a:lnSpc>
                <a:spcPct val="97000"/>
              </a:lnSpc>
              <a:buSzPct val="75000"/>
              <a:buNone/>
              <a:tabLst>
                <a:tab pos="334963" algn="l"/>
                <a:tab pos="447675" algn="l"/>
                <a:tab pos="904875" algn="l"/>
                <a:tab pos="1362075" algn="l"/>
                <a:tab pos="1819275" algn="l"/>
                <a:tab pos="2276475" algn="l"/>
                <a:tab pos="2733675" algn="l"/>
                <a:tab pos="3190875" algn="l"/>
                <a:tab pos="3648075" algn="l"/>
                <a:tab pos="4105275" algn="l"/>
                <a:tab pos="4562475" algn="l"/>
                <a:tab pos="5019675" algn="l"/>
                <a:tab pos="5476875" algn="l"/>
                <a:tab pos="5934075" algn="l"/>
                <a:tab pos="6391275" algn="l"/>
                <a:tab pos="6848475" algn="l"/>
                <a:tab pos="7305675" algn="l"/>
                <a:tab pos="7762875" algn="l"/>
                <a:tab pos="8220075" algn="l"/>
                <a:tab pos="8677275" algn="l"/>
                <a:tab pos="9134475" algn="l"/>
              </a:tabLst>
            </a:pPr>
            <a:endParaRPr lang="en-GB" altLang="et-EE" b="0"/>
          </a:p>
          <a:p>
            <a:pPr marL="334963" indent="-330200">
              <a:lnSpc>
                <a:spcPct val="97000"/>
              </a:lnSpc>
              <a:buNone/>
              <a:tabLst>
                <a:tab pos="334963" algn="l"/>
                <a:tab pos="447675" algn="l"/>
                <a:tab pos="904875" algn="l"/>
                <a:tab pos="1362075" algn="l"/>
                <a:tab pos="1819275" algn="l"/>
                <a:tab pos="2276475" algn="l"/>
                <a:tab pos="2733675" algn="l"/>
                <a:tab pos="3190875" algn="l"/>
                <a:tab pos="3648075" algn="l"/>
                <a:tab pos="4105275" algn="l"/>
                <a:tab pos="4562475" algn="l"/>
                <a:tab pos="5019675" algn="l"/>
                <a:tab pos="5476875" algn="l"/>
                <a:tab pos="5934075" algn="l"/>
                <a:tab pos="6391275" algn="l"/>
                <a:tab pos="6848475" algn="l"/>
                <a:tab pos="7305675" algn="l"/>
                <a:tab pos="7762875" algn="l"/>
                <a:tab pos="8220075" algn="l"/>
                <a:tab pos="8677275" algn="l"/>
                <a:tab pos="9134475" algn="l"/>
              </a:tabLst>
            </a:pPr>
            <a:endParaRPr lang="en-GB" altLang="et-EE"/>
          </a:p>
          <a:p>
            <a:pPr marL="334963" indent="-330200">
              <a:lnSpc>
                <a:spcPct val="97000"/>
              </a:lnSpc>
              <a:buNone/>
              <a:tabLst>
                <a:tab pos="334963" algn="l"/>
                <a:tab pos="447675" algn="l"/>
                <a:tab pos="904875" algn="l"/>
                <a:tab pos="1362075" algn="l"/>
                <a:tab pos="1819275" algn="l"/>
                <a:tab pos="2276475" algn="l"/>
                <a:tab pos="2733675" algn="l"/>
                <a:tab pos="3190875" algn="l"/>
                <a:tab pos="3648075" algn="l"/>
                <a:tab pos="4105275" algn="l"/>
                <a:tab pos="4562475" algn="l"/>
                <a:tab pos="5019675" algn="l"/>
                <a:tab pos="5476875" algn="l"/>
                <a:tab pos="5934075" algn="l"/>
                <a:tab pos="6391275" algn="l"/>
                <a:tab pos="6848475" algn="l"/>
                <a:tab pos="7305675" algn="l"/>
                <a:tab pos="7762875" algn="l"/>
                <a:tab pos="8220075" algn="l"/>
                <a:tab pos="8677275" algn="l"/>
                <a:tab pos="9134475" algn="l"/>
              </a:tabLst>
            </a:pPr>
            <a:endParaRPr lang="en-GB" altLang="et-EE"/>
          </a:p>
          <a:p>
            <a:pPr marL="334963" indent="-330200">
              <a:lnSpc>
                <a:spcPct val="97000"/>
              </a:lnSpc>
              <a:buNone/>
              <a:tabLst>
                <a:tab pos="334963" algn="l"/>
                <a:tab pos="447675" algn="l"/>
                <a:tab pos="904875" algn="l"/>
                <a:tab pos="1362075" algn="l"/>
                <a:tab pos="1819275" algn="l"/>
                <a:tab pos="2276475" algn="l"/>
                <a:tab pos="2733675" algn="l"/>
                <a:tab pos="3190875" algn="l"/>
                <a:tab pos="3648075" algn="l"/>
                <a:tab pos="4105275" algn="l"/>
                <a:tab pos="4562475" algn="l"/>
                <a:tab pos="5019675" algn="l"/>
                <a:tab pos="5476875" algn="l"/>
                <a:tab pos="5934075" algn="l"/>
                <a:tab pos="6391275" algn="l"/>
                <a:tab pos="6848475" algn="l"/>
                <a:tab pos="7305675" algn="l"/>
                <a:tab pos="7762875" algn="l"/>
                <a:tab pos="8220075" algn="l"/>
                <a:tab pos="8677275" algn="l"/>
                <a:tab pos="9134475" algn="l"/>
              </a:tabLst>
            </a:pPr>
            <a:endParaRPr lang="en-GB" altLang="et-EE"/>
          </a:p>
          <a:p>
            <a:pPr marL="334963" indent="-330200">
              <a:lnSpc>
                <a:spcPct val="97000"/>
              </a:lnSpc>
              <a:buNone/>
              <a:tabLst>
                <a:tab pos="334963" algn="l"/>
                <a:tab pos="447675" algn="l"/>
                <a:tab pos="904875" algn="l"/>
                <a:tab pos="1362075" algn="l"/>
                <a:tab pos="1819275" algn="l"/>
                <a:tab pos="2276475" algn="l"/>
                <a:tab pos="2733675" algn="l"/>
                <a:tab pos="3190875" algn="l"/>
                <a:tab pos="3648075" algn="l"/>
                <a:tab pos="4105275" algn="l"/>
                <a:tab pos="4562475" algn="l"/>
                <a:tab pos="5019675" algn="l"/>
                <a:tab pos="5476875" algn="l"/>
                <a:tab pos="5934075" algn="l"/>
                <a:tab pos="6391275" algn="l"/>
                <a:tab pos="6848475" algn="l"/>
                <a:tab pos="7305675" algn="l"/>
                <a:tab pos="7762875" algn="l"/>
                <a:tab pos="8220075" algn="l"/>
                <a:tab pos="8677275" algn="l"/>
                <a:tab pos="9134475" algn="l"/>
              </a:tabLst>
            </a:pPr>
            <a:endParaRPr lang="en-GB" altLang="et-EE"/>
          </a:p>
        </p:txBody>
      </p:sp>
      <p:pic>
        <p:nvPicPr>
          <p:cNvPr id="72709" name="Picture 2" descr="http://cs.nyu.edu/courses/spring11/G22.2250-001/lectures/diagrams/process-states.png">
            <a:extLst>
              <a:ext uri="{FF2B5EF4-FFF2-40B4-BE49-F238E27FC236}">
                <a16:creationId xmlns:a16="http://schemas.microsoft.com/office/drawing/2014/main" id="{DBCF156D-2069-41CE-AB0F-F2018617DC3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5725" y="1499068"/>
            <a:ext cx="6940550" cy="4843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wipe dir="r"/>
  </p:transition>
  <p:timing>
    <p:tnLst>
      <p:par>
        <p:cTn id="1" dur="indefinite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194</TotalTime>
  <Words>4739</Words>
  <Application>Microsoft Office PowerPoint</Application>
  <PresentationFormat>Widescreen</PresentationFormat>
  <Paragraphs>736</Paragraphs>
  <Slides>58</Slides>
  <Notes>25</Notes>
  <HiddenSlides>0</HiddenSlides>
  <MMClips>0</MMClips>
  <ScaleCrop>false</ScaleCrop>
  <HeadingPairs>
    <vt:vector size="6" baseType="variant">
      <vt:variant>
        <vt:lpstr>Fonts Used</vt:lpstr>
      </vt:variant>
      <vt:variant>
        <vt:i4>20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58</vt:i4>
      </vt:variant>
    </vt:vector>
  </HeadingPairs>
  <TitlesOfParts>
    <vt:vector size="79" baseType="lpstr">
      <vt:lpstr>等线</vt:lpstr>
      <vt:lpstr>SimSun</vt:lpstr>
      <vt:lpstr>SimSun</vt:lpstr>
      <vt:lpstr>Anonymous Pro</vt:lpstr>
      <vt:lpstr>Arial</vt:lpstr>
      <vt:lpstr>Arial Unicode MS</vt:lpstr>
      <vt:lpstr>Calibri</vt:lpstr>
      <vt:lpstr>Calibri Light</vt:lpstr>
      <vt:lpstr>Comic Sans MS</vt:lpstr>
      <vt:lpstr>Consolas</vt:lpstr>
      <vt:lpstr>Courier New</vt:lpstr>
      <vt:lpstr>Lato</vt:lpstr>
      <vt:lpstr>Lato Semibold</vt:lpstr>
      <vt:lpstr>Monaco</vt:lpstr>
      <vt:lpstr>msgothic</vt:lpstr>
      <vt:lpstr>Tahoma</vt:lpstr>
      <vt:lpstr>Times New Roman</vt:lpstr>
      <vt:lpstr>Webdings</vt:lpstr>
      <vt:lpstr>Wingdings</vt:lpstr>
      <vt:lpstr>Wingdings 2</vt:lpstr>
      <vt:lpstr>Office Theme</vt:lpstr>
      <vt:lpstr>Processes, fork and thread</vt:lpstr>
      <vt:lpstr>Parallelism </vt:lpstr>
      <vt:lpstr>Main parallelism capabilities in one machine</vt:lpstr>
      <vt:lpstr>A note about cache </vt:lpstr>
      <vt:lpstr>Other sources of parallelism </vt:lpstr>
      <vt:lpstr>Processes</vt:lpstr>
      <vt:lpstr> Running programs in parallel</vt:lpstr>
      <vt:lpstr>Processes wait and run </vt:lpstr>
      <vt:lpstr>Process lifecycle in more details</vt:lpstr>
      <vt:lpstr>Inside a (Unix) process</vt:lpstr>
      <vt:lpstr>               Virtual memory</vt:lpstr>
      <vt:lpstr>      Some nice slides from   https://courses.cs.washington.edu/courses/cse351/17au/lectures/20/CSE351-L20-processes_17au.pptx </vt:lpstr>
      <vt:lpstr>What is a process?</vt:lpstr>
      <vt:lpstr>What is a process?</vt:lpstr>
      <vt:lpstr>Processes</vt:lpstr>
      <vt:lpstr>What is a process?</vt:lpstr>
      <vt:lpstr>Making parallel processes</vt:lpstr>
      <vt:lpstr>PowerPoint Presentation</vt:lpstr>
      <vt:lpstr>Fork: making processes in UNIX</vt:lpstr>
      <vt:lpstr>Fork and memory: copy-on-write</vt:lpstr>
      <vt:lpstr>PowerPoint Presentation</vt:lpstr>
      <vt:lpstr>      Some nice slides with more forking from   https://courses.cs.washington.edu/courses/cse351/17au/lectures/20/CSE351-L20-processes_17au.pptx </vt:lpstr>
      <vt:lpstr>Creating New Processes &amp; Programs</vt:lpstr>
      <vt:lpstr>fork:  Creating New Processes</vt:lpstr>
      <vt:lpstr>Understanding fork</vt:lpstr>
      <vt:lpstr>Understanding fork</vt:lpstr>
      <vt:lpstr>Understanding fork</vt:lpstr>
      <vt:lpstr>Yet another fork Example</vt:lpstr>
      <vt:lpstr>PowerPoint Presentation</vt:lpstr>
      <vt:lpstr>Fork-Exec</vt:lpstr>
      <vt:lpstr>Exec-ing a new program</vt:lpstr>
      <vt:lpstr>execve Example</vt:lpstr>
      <vt:lpstr>exit:  Ending a process</vt:lpstr>
      <vt:lpstr>Zombies</vt:lpstr>
      <vt:lpstr>wait:  Synchronizing with Children</vt:lpstr>
      <vt:lpstr>wait:  Synchronizing with Children</vt:lpstr>
      <vt:lpstr>PowerPoint Presentation</vt:lpstr>
      <vt:lpstr>Generic context: Cooperating Processes</vt:lpstr>
      <vt:lpstr>Interprocess Communication (IPC) Models</vt:lpstr>
      <vt:lpstr>Message Passing v.s. Shared Memory</vt:lpstr>
      <vt:lpstr>IPC Example: Unix signals</vt:lpstr>
      <vt:lpstr>IPC Example: Unix pipe</vt:lpstr>
      <vt:lpstr>IPC Example: Unix pipe (cont.)</vt:lpstr>
      <vt:lpstr>IPC Example: Unix Shared Memory</vt:lpstr>
      <vt:lpstr>IPC Example: Unix Shared Memory (cont.)</vt:lpstr>
      <vt:lpstr>PowerPoint Presentation</vt:lpstr>
      <vt:lpstr>Main point </vt:lpstr>
      <vt:lpstr>PowerPoint Presentation</vt:lpstr>
      <vt:lpstr>Single and Multithreaded Processes</vt:lpstr>
      <vt:lpstr>User Threads</vt:lpstr>
      <vt:lpstr>Multithreading Models</vt:lpstr>
      <vt:lpstr>Many-to-One</vt:lpstr>
      <vt:lpstr>One-to-One</vt:lpstr>
      <vt:lpstr>Threading Issues</vt:lpstr>
      <vt:lpstr>Threading Issues</vt:lpstr>
      <vt:lpstr>Threading Issues</vt:lpstr>
      <vt:lpstr>Various Implementations</vt:lpstr>
      <vt:lpstr>Various Implementations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Processes, fork and thread</dc:title>
  <dc:creator>Tanel Tammet</dc:creator>
  <cp:lastModifiedBy>Tanel Tammet</cp:lastModifiedBy>
  <cp:revision>20</cp:revision>
  <dcterms:created xsi:type="dcterms:W3CDTF">2021-04-08T05:58:03Z</dcterms:created>
  <dcterms:modified xsi:type="dcterms:W3CDTF">2021-04-08T09:12:49Z</dcterms:modified>
</cp:coreProperties>
</file>